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Amatic SC"/>
      <p:regular r:id="rId18"/>
      <p:bold r:id="rId19"/>
    </p:embeddedFont>
    <p:embeddedFont>
      <p:font typeface="Source Code Pro"/>
      <p:regular r:id="rId20"/>
      <p:bold r:id="rId21"/>
      <p:italic r:id="rId22"/>
      <p:boldItalic r:id="rId23"/>
    </p:embeddedFont>
    <p:embeddedFont>
      <p:font typeface="Bree Serif"/>
      <p:regular r:id="rId24"/>
    </p:embeddedFont>
    <p:embeddedFont>
      <p:font typeface="Oswald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regular.fntdata"/><Relationship Id="rId22" Type="http://schemas.openxmlformats.org/officeDocument/2006/relationships/font" Target="fonts/SourceCodePro-italic.fntdata"/><Relationship Id="rId21" Type="http://schemas.openxmlformats.org/officeDocument/2006/relationships/font" Target="fonts/SourceCodePro-bold.fntdata"/><Relationship Id="rId24" Type="http://schemas.openxmlformats.org/officeDocument/2006/relationships/font" Target="fonts/BreeSerif-regular.fntdata"/><Relationship Id="rId23" Type="http://schemas.openxmlformats.org/officeDocument/2006/relationships/font" Target="fonts/SourceCode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-bold.fntdata"/><Relationship Id="rId25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maticSC-bold.fntdata"/><Relationship Id="rId18" Type="http://schemas.openxmlformats.org/officeDocument/2006/relationships/font" Target="fonts/AmaticS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aps4homeschool.com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maps4homeschool.com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2020 </a:t>
            </a:r>
            <a:r>
              <a:rPr lang="en" u="sng">
                <a:solidFill>
                  <a:schemeClr val="hlink"/>
                </a:solidFill>
                <a:hlinkClick r:id="rId2"/>
              </a:rPr>
              <a:t>Maps4HomeSchool.com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37a93ff39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37a93ff39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37a93ff39_0_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37a93ff39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37a93ff39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37a93ff39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37a93ff39_0_5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37a93ff39_0_5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2020 </a:t>
            </a:r>
            <a:r>
              <a:rPr lang="en" u="sng">
                <a:solidFill>
                  <a:schemeClr val="hlink"/>
                </a:solidFill>
                <a:hlinkClick r:id="rId2"/>
              </a:rPr>
              <a:t>Maps4HomeSchool.com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37a93ff39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37a93ff39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837a93ff39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837a93ff39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Alabama - AL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Alaska - AK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Arizona - AZ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Arkansas - AR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California - CA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Colorado - CO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Connecticut - CT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Delaware - DE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Florida - FL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Georgia - GA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Hawaii - HI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Idaho - 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Illinois - IL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Indiana - IN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Iowa - IA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Kansas - KS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Kentucky - KY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Louisiana - LA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Maine - ME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Maryland - MD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Massachusetts - MA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Michigan - MI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Minnesota - MN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Mississippi - MS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Missouri - MO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Montana - MT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Nebraska - NE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Nevada - NV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Hampshire - NH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Jersey - NJ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Mexico - NM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York - NY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North Carolina - NC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North Dakota - ND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Ohio - OH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Oklahoma - OK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Oregon - OR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Pennsylvania - PA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Rhode Island - RI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South Carolina - SC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South Dakota - SD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Tennessee - TN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Texas - TX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Utah - UT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Vermont - VT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Virginia - VA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Washington - WA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West Virginia - WV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Wisconsin - WI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Wyoming - WY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37a93ff3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37a93ff3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Alabama - AL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Alaska - AK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Arizona - AZ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Arkansas - AR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California - CA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Colorado - CO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Connecticut - CT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Delaware - DE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Florida - FL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Georgia - GA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Hawaii - HI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Idaho - ID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Illinois - IL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Indiana - IN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Iowa - IA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Kansas - KS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Kentucky - KY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Louisiana - LA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Maine - ME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Maryland - MD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Massachusetts - MA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Michigan - MI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Minnesota - MN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Mississippi - MS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Missouri - MO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Montana - MT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Nebraska - NE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Nevada - NV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Hampshire - NH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Jersey - NJ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Mexico - NM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New York - NY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North Carolina - NC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North Dakota - ND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Ohio - OH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Oklahoma - OK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Oregon - OR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Pennsylvania - PA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Rhode Island - RI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South Carolina - SC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South Dakota - SD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Tennessee - TN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Texas - TX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Utah - UT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Vermont - VT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Virginia - VA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Washington - WA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West Virginia - WV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Wisconsin - WI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33333"/>
                </a:solidFill>
              </a:rPr>
              <a:t>Wyoming - WY</a:t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37a93ff3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37a93ff3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how fast you can do this!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37a93ff39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837a93ff39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837a93ff39_0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837a93ff39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37a93ff39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837a93ff39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2"/>
          <p:cNvSpPr/>
          <p:nvPr/>
        </p:nvSpPr>
        <p:spPr>
          <a:xfrm>
            <a:off x="159850" y="584463"/>
            <a:ext cx="8840100" cy="50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3586230" y="1144225"/>
            <a:ext cx="946657" cy="664499"/>
          </a:xfrm>
          <a:custGeom>
            <a:rect b="b" l="l" r="r" t="t"/>
            <a:pathLst>
              <a:path extrusionOk="0" h="425" w="586">
                <a:moveTo>
                  <a:pt x="0" y="385"/>
                </a:moveTo>
                <a:lnTo>
                  <a:pt x="0" y="385"/>
                </a:lnTo>
                <a:lnTo>
                  <a:pt x="159" y="400"/>
                </a:lnTo>
                <a:lnTo>
                  <a:pt x="561" y="425"/>
                </a:lnTo>
                <a:lnTo>
                  <a:pt x="574" y="233"/>
                </a:lnTo>
                <a:lnTo>
                  <a:pt x="586" y="34"/>
                </a:lnTo>
                <a:lnTo>
                  <a:pt x="43" y="0"/>
                </a:lnTo>
                <a:lnTo>
                  <a:pt x="8" y="283"/>
                </a:lnTo>
                <a:lnTo>
                  <a:pt x="0" y="385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7338932" y="1621100"/>
            <a:ext cx="600949" cy="498765"/>
          </a:xfrm>
          <a:custGeom>
            <a:rect b="b" l="l" r="r" t="t"/>
            <a:pathLst>
              <a:path extrusionOk="0" h="319" w="372">
                <a:moveTo>
                  <a:pt x="48" y="168"/>
                </a:moveTo>
                <a:lnTo>
                  <a:pt x="0" y="233"/>
                </a:lnTo>
                <a:lnTo>
                  <a:pt x="44" y="294"/>
                </a:lnTo>
                <a:lnTo>
                  <a:pt x="73" y="300"/>
                </a:lnTo>
                <a:lnTo>
                  <a:pt x="126" y="319"/>
                </a:lnTo>
                <a:lnTo>
                  <a:pt x="217" y="269"/>
                </a:lnTo>
                <a:lnTo>
                  <a:pt x="245" y="175"/>
                </a:lnTo>
                <a:lnTo>
                  <a:pt x="330" y="106"/>
                </a:lnTo>
                <a:lnTo>
                  <a:pt x="333" y="80"/>
                </a:lnTo>
                <a:lnTo>
                  <a:pt x="364" y="77"/>
                </a:lnTo>
                <a:lnTo>
                  <a:pt x="372" y="54"/>
                </a:lnTo>
                <a:lnTo>
                  <a:pt x="331" y="51"/>
                </a:lnTo>
                <a:lnTo>
                  <a:pt x="266" y="110"/>
                </a:lnTo>
                <a:lnTo>
                  <a:pt x="241" y="97"/>
                </a:lnTo>
                <a:lnTo>
                  <a:pt x="242" y="42"/>
                </a:lnTo>
                <a:lnTo>
                  <a:pt x="153" y="65"/>
                </a:lnTo>
                <a:lnTo>
                  <a:pt x="138" y="0"/>
                </a:lnTo>
                <a:lnTo>
                  <a:pt x="118" y="3"/>
                </a:lnTo>
                <a:lnTo>
                  <a:pt x="128" y="85"/>
                </a:lnTo>
                <a:lnTo>
                  <a:pt x="85" y="111"/>
                </a:lnTo>
                <a:lnTo>
                  <a:pt x="48" y="16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5843020" y="873734"/>
            <a:ext cx="676876" cy="651991"/>
          </a:xfrm>
          <a:custGeom>
            <a:rect b="b" l="l" r="r" t="t"/>
            <a:pathLst>
              <a:path extrusionOk="0" h="417" w="419">
                <a:moveTo>
                  <a:pt x="21" y="83"/>
                </a:moveTo>
                <a:lnTo>
                  <a:pt x="0" y="130"/>
                </a:lnTo>
                <a:lnTo>
                  <a:pt x="0" y="162"/>
                </a:lnTo>
                <a:lnTo>
                  <a:pt x="33" y="185"/>
                </a:lnTo>
                <a:lnTo>
                  <a:pt x="40" y="218"/>
                </a:lnTo>
                <a:lnTo>
                  <a:pt x="98" y="251"/>
                </a:lnTo>
                <a:lnTo>
                  <a:pt x="98" y="251"/>
                </a:lnTo>
                <a:lnTo>
                  <a:pt x="149" y="291"/>
                </a:lnTo>
                <a:lnTo>
                  <a:pt x="166" y="323"/>
                </a:lnTo>
                <a:lnTo>
                  <a:pt x="166" y="323"/>
                </a:lnTo>
                <a:lnTo>
                  <a:pt x="166" y="413"/>
                </a:lnTo>
                <a:lnTo>
                  <a:pt x="218" y="417"/>
                </a:lnTo>
                <a:lnTo>
                  <a:pt x="318" y="413"/>
                </a:lnTo>
                <a:lnTo>
                  <a:pt x="318" y="413"/>
                </a:lnTo>
                <a:lnTo>
                  <a:pt x="419" y="409"/>
                </a:lnTo>
                <a:lnTo>
                  <a:pt x="418" y="390"/>
                </a:lnTo>
                <a:lnTo>
                  <a:pt x="395" y="257"/>
                </a:lnTo>
                <a:lnTo>
                  <a:pt x="390" y="180"/>
                </a:lnTo>
                <a:lnTo>
                  <a:pt x="388" y="148"/>
                </a:lnTo>
                <a:lnTo>
                  <a:pt x="340" y="72"/>
                </a:lnTo>
                <a:lnTo>
                  <a:pt x="255" y="67"/>
                </a:lnTo>
                <a:lnTo>
                  <a:pt x="177" y="20"/>
                </a:lnTo>
                <a:lnTo>
                  <a:pt x="132" y="0"/>
                </a:lnTo>
                <a:lnTo>
                  <a:pt x="73" y="18"/>
                </a:lnTo>
                <a:lnTo>
                  <a:pt x="35" y="29"/>
                </a:lnTo>
                <a:lnTo>
                  <a:pt x="21" y="8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2182400" y="245197"/>
            <a:ext cx="906270" cy="662936"/>
          </a:xfrm>
          <a:custGeom>
            <a:rect b="b" l="l" r="r" t="t"/>
            <a:pathLst>
              <a:path extrusionOk="0" h="424" w="561">
                <a:moveTo>
                  <a:pt x="0" y="284"/>
                </a:moveTo>
                <a:lnTo>
                  <a:pt x="80" y="305"/>
                </a:lnTo>
                <a:lnTo>
                  <a:pt x="100" y="352"/>
                </a:lnTo>
                <a:lnTo>
                  <a:pt x="489" y="424"/>
                </a:lnTo>
                <a:lnTo>
                  <a:pt x="561" y="129"/>
                </a:lnTo>
                <a:lnTo>
                  <a:pt x="161" y="0"/>
                </a:lnTo>
                <a:lnTo>
                  <a:pt x="168" y="59"/>
                </a:lnTo>
                <a:lnTo>
                  <a:pt x="161" y="98"/>
                </a:lnTo>
                <a:lnTo>
                  <a:pt x="84" y="68"/>
                </a:lnTo>
                <a:lnTo>
                  <a:pt x="19" y="20"/>
                </a:lnTo>
                <a:lnTo>
                  <a:pt x="0" y="284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/>
          <p:nvPr/>
        </p:nvSpPr>
        <p:spPr>
          <a:xfrm>
            <a:off x="7237158" y="1741492"/>
            <a:ext cx="1082355" cy="515964"/>
          </a:xfrm>
          <a:custGeom>
            <a:rect b="b" l="l" r="r" t="t"/>
            <a:pathLst>
              <a:path extrusionOk="0" h="330" w="670">
                <a:moveTo>
                  <a:pt x="427" y="0"/>
                </a:moveTo>
                <a:lnTo>
                  <a:pt x="396" y="3"/>
                </a:lnTo>
                <a:lnTo>
                  <a:pt x="393" y="29"/>
                </a:lnTo>
                <a:lnTo>
                  <a:pt x="308" y="98"/>
                </a:lnTo>
                <a:lnTo>
                  <a:pt x="280" y="192"/>
                </a:lnTo>
                <a:lnTo>
                  <a:pt x="189" y="242"/>
                </a:lnTo>
                <a:lnTo>
                  <a:pt x="136" y="223"/>
                </a:lnTo>
                <a:lnTo>
                  <a:pt x="0" y="330"/>
                </a:lnTo>
                <a:lnTo>
                  <a:pt x="177" y="316"/>
                </a:lnTo>
                <a:lnTo>
                  <a:pt x="348" y="294"/>
                </a:lnTo>
                <a:lnTo>
                  <a:pt x="670" y="219"/>
                </a:lnTo>
                <a:lnTo>
                  <a:pt x="600" y="173"/>
                </a:lnTo>
                <a:lnTo>
                  <a:pt x="594" y="65"/>
                </a:lnTo>
                <a:lnTo>
                  <a:pt x="521" y="44"/>
                </a:lnTo>
                <a:lnTo>
                  <a:pt x="467" y="2"/>
                </a:lnTo>
                <a:lnTo>
                  <a:pt x="427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8198354" y="639206"/>
            <a:ext cx="242318" cy="347103"/>
          </a:xfrm>
          <a:custGeom>
            <a:rect b="b" l="l" r="r" t="t"/>
            <a:pathLst>
              <a:path extrusionOk="0" h="222" w="150">
                <a:moveTo>
                  <a:pt x="137" y="221"/>
                </a:moveTo>
                <a:lnTo>
                  <a:pt x="150" y="91"/>
                </a:lnTo>
                <a:lnTo>
                  <a:pt x="124" y="0"/>
                </a:lnTo>
                <a:lnTo>
                  <a:pt x="0" y="37"/>
                </a:lnTo>
                <a:lnTo>
                  <a:pt x="18" y="100"/>
                </a:lnTo>
                <a:lnTo>
                  <a:pt x="52" y="151"/>
                </a:lnTo>
                <a:lnTo>
                  <a:pt x="84" y="222"/>
                </a:lnTo>
                <a:lnTo>
                  <a:pt x="137" y="2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2"/>
          <p:cNvSpPr/>
          <p:nvPr/>
        </p:nvSpPr>
        <p:spPr>
          <a:xfrm>
            <a:off x="3088670" y="1563250"/>
            <a:ext cx="754417" cy="827106"/>
          </a:xfrm>
          <a:custGeom>
            <a:rect b="b" l="l" r="r" t="t"/>
            <a:pathLst>
              <a:path extrusionOk="0" h="529" w="467">
                <a:moveTo>
                  <a:pt x="308" y="117"/>
                </a:moveTo>
                <a:lnTo>
                  <a:pt x="467" y="132"/>
                </a:lnTo>
                <a:lnTo>
                  <a:pt x="426" y="529"/>
                </a:lnTo>
                <a:lnTo>
                  <a:pt x="426" y="529"/>
                </a:lnTo>
                <a:lnTo>
                  <a:pt x="0" y="470"/>
                </a:lnTo>
                <a:lnTo>
                  <a:pt x="94" y="0"/>
                </a:lnTo>
                <a:lnTo>
                  <a:pt x="316" y="15"/>
                </a:lnTo>
                <a:lnTo>
                  <a:pt x="308" y="117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2"/>
          <p:cNvSpPr/>
          <p:nvPr/>
        </p:nvSpPr>
        <p:spPr>
          <a:xfrm>
            <a:off x="4067635" y="2495111"/>
            <a:ext cx="1872312" cy="1590107"/>
          </a:xfrm>
          <a:custGeom>
            <a:rect b="b" l="l" r="r" t="t"/>
            <a:pathLst>
              <a:path extrusionOk="0" h="1017" w="1159">
                <a:moveTo>
                  <a:pt x="504" y="641"/>
                </a:moveTo>
                <a:lnTo>
                  <a:pt x="551" y="769"/>
                </a:lnTo>
                <a:lnTo>
                  <a:pt x="622" y="816"/>
                </a:lnTo>
                <a:lnTo>
                  <a:pt x="657" y="931"/>
                </a:lnTo>
                <a:lnTo>
                  <a:pt x="853" y="1017"/>
                </a:lnTo>
                <a:lnTo>
                  <a:pt x="793" y="881"/>
                </a:lnTo>
                <a:lnTo>
                  <a:pt x="912" y="784"/>
                </a:lnTo>
                <a:lnTo>
                  <a:pt x="1035" y="712"/>
                </a:lnTo>
                <a:lnTo>
                  <a:pt x="1086" y="610"/>
                </a:lnTo>
                <a:lnTo>
                  <a:pt x="1159" y="625"/>
                </a:lnTo>
                <a:lnTo>
                  <a:pt x="1157" y="497"/>
                </a:lnTo>
                <a:lnTo>
                  <a:pt x="1157" y="497"/>
                </a:lnTo>
                <a:lnTo>
                  <a:pt x="1129" y="303"/>
                </a:lnTo>
                <a:lnTo>
                  <a:pt x="1017" y="234"/>
                </a:lnTo>
                <a:lnTo>
                  <a:pt x="831" y="256"/>
                </a:lnTo>
                <a:lnTo>
                  <a:pt x="600" y="183"/>
                </a:lnTo>
                <a:lnTo>
                  <a:pt x="600" y="183"/>
                </a:lnTo>
                <a:lnTo>
                  <a:pt x="600" y="8"/>
                </a:lnTo>
                <a:lnTo>
                  <a:pt x="330" y="0"/>
                </a:lnTo>
                <a:lnTo>
                  <a:pt x="330" y="431"/>
                </a:lnTo>
                <a:lnTo>
                  <a:pt x="0" y="445"/>
                </a:lnTo>
                <a:lnTo>
                  <a:pt x="163" y="586"/>
                </a:lnTo>
                <a:lnTo>
                  <a:pt x="155" y="633"/>
                </a:lnTo>
                <a:lnTo>
                  <a:pt x="312" y="712"/>
                </a:lnTo>
                <a:lnTo>
                  <a:pt x="363" y="633"/>
                </a:lnTo>
                <a:lnTo>
                  <a:pt x="504" y="641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6366428" y="2235566"/>
            <a:ext cx="1156666" cy="411208"/>
          </a:xfrm>
          <a:custGeom>
            <a:rect b="b" l="l" r="r" t="t"/>
            <a:pathLst>
              <a:path extrusionOk="0" h="263" w="716">
                <a:moveTo>
                  <a:pt x="0" y="263"/>
                </a:moveTo>
                <a:lnTo>
                  <a:pt x="189" y="250"/>
                </a:lnTo>
                <a:lnTo>
                  <a:pt x="444" y="226"/>
                </a:lnTo>
                <a:lnTo>
                  <a:pt x="494" y="223"/>
                </a:lnTo>
                <a:lnTo>
                  <a:pt x="640" y="95"/>
                </a:lnTo>
                <a:lnTo>
                  <a:pt x="716" y="0"/>
                </a:lnTo>
                <a:lnTo>
                  <a:pt x="539" y="14"/>
                </a:lnTo>
                <a:lnTo>
                  <a:pt x="152" y="73"/>
                </a:lnTo>
                <a:lnTo>
                  <a:pt x="62" y="122"/>
                </a:lnTo>
                <a:lnTo>
                  <a:pt x="49" y="150"/>
                </a:lnTo>
                <a:lnTo>
                  <a:pt x="0" y="2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2"/>
          <p:cNvSpPr/>
          <p:nvPr/>
        </p:nvSpPr>
        <p:spPr>
          <a:xfrm>
            <a:off x="4513501" y="1072302"/>
            <a:ext cx="935348" cy="436224"/>
          </a:xfrm>
          <a:custGeom>
            <a:rect b="b" l="l" r="r" t="t"/>
            <a:pathLst>
              <a:path extrusionOk="0" h="279" w="579">
                <a:moveTo>
                  <a:pt x="577" y="154"/>
                </a:moveTo>
                <a:lnTo>
                  <a:pt x="552" y="1"/>
                </a:lnTo>
                <a:lnTo>
                  <a:pt x="18" y="0"/>
                </a:lnTo>
                <a:lnTo>
                  <a:pt x="12" y="80"/>
                </a:lnTo>
                <a:lnTo>
                  <a:pt x="0" y="279"/>
                </a:lnTo>
                <a:lnTo>
                  <a:pt x="579" y="279"/>
                </a:lnTo>
                <a:lnTo>
                  <a:pt x="577" y="211"/>
                </a:lnTo>
                <a:lnTo>
                  <a:pt x="577" y="1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7416474" y="2460714"/>
            <a:ext cx="704338" cy="437788"/>
          </a:xfrm>
          <a:custGeom>
            <a:rect b="b" l="l" r="r" t="t"/>
            <a:pathLst>
              <a:path extrusionOk="0" h="280" w="436">
                <a:moveTo>
                  <a:pt x="331" y="23"/>
                </a:moveTo>
                <a:lnTo>
                  <a:pt x="207" y="31"/>
                </a:lnTo>
                <a:lnTo>
                  <a:pt x="170" y="0"/>
                </a:lnTo>
                <a:lnTo>
                  <a:pt x="54" y="24"/>
                </a:lnTo>
                <a:lnTo>
                  <a:pt x="0" y="65"/>
                </a:lnTo>
                <a:lnTo>
                  <a:pt x="228" y="280"/>
                </a:lnTo>
                <a:lnTo>
                  <a:pt x="327" y="215"/>
                </a:lnTo>
                <a:lnTo>
                  <a:pt x="379" y="147"/>
                </a:lnTo>
                <a:lnTo>
                  <a:pt x="401" y="84"/>
                </a:lnTo>
                <a:lnTo>
                  <a:pt x="436" y="62"/>
                </a:lnTo>
                <a:lnTo>
                  <a:pt x="331" y="2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8610295" y="1075429"/>
            <a:ext cx="117928" cy="148535"/>
          </a:xfrm>
          <a:custGeom>
            <a:rect b="b" l="l" r="r" t="t"/>
            <a:pathLst>
              <a:path extrusionOk="0" h="95" w="73">
                <a:moveTo>
                  <a:pt x="73" y="31"/>
                </a:moveTo>
                <a:lnTo>
                  <a:pt x="69" y="37"/>
                </a:lnTo>
                <a:lnTo>
                  <a:pt x="64" y="30"/>
                </a:lnTo>
                <a:lnTo>
                  <a:pt x="61" y="39"/>
                </a:lnTo>
                <a:lnTo>
                  <a:pt x="69" y="74"/>
                </a:lnTo>
                <a:lnTo>
                  <a:pt x="69" y="74"/>
                </a:lnTo>
                <a:lnTo>
                  <a:pt x="11" y="95"/>
                </a:lnTo>
                <a:lnTo>
                  <a:pt x="0" y="4"/>
                </a:lnTo>
                <a:lnTo>
                  <a:pt x="52" y="0"/>
                </a:lnTo>
                <a:lnTo>
                  <a:pt x="73" y="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22"/>
          <p:cNvSpPr/>
          <p:nvPr/>
        </p:nvSpPr>
        <p:spPr>
          <a:xfrm>
            <a:off x="7799319" y="4563644"/>
            <a:ext cx="676876" cy="211076"/>
          </a:xfrm>
          <a:custGeom>
            <a:rect b="b" l="l" r="r" t="t"/>
            <a:pathLst>
              <a:path extrusionOk="0" h="135" w="419">
                <a:moveTo>
                  <a:pt x="23" y="0"/>
                </a:moveTo>
                <a:lnTo>
                  <a:pt x="0" y="39"/>
                </a:lnTo>
                <a:lnTo>
                  <a:pt x="25" y="72"/>
                </a:lnTo>
                <a:lnTo>
                  <a:pt x="10" y="129"/>
                </a:lnTo>
                <a:lnTo>
                  <a:pt x="237" y="135"/>
                </a:lnTo>
                <a:lnTo>
                  <a:pt x="368" y="121"/>
                </a:lnTo>
                <a:lnTo>
                  <a:pt x="419" y="81"/>
                </a:lnTo>
                <a:lnTo>
                  <a:pt x="419" y="37"/>
                </a:lnTo>
                <a:lnTo>
                  <a:pt x="244" y="0"/>
                </a:lnTo>
                <a:lnTo>
                  <a:pt x="2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2"/>
          <p:cNvSpPr/>
          <p:nvPr/>
        </p:nvSpPr>
        <p:spPr>
          <a:xfrm>
            <a:off x="7523094" y="1266180"/>
            <a:ext cx="739878" cy="456550"/>
          </a:xfrm>
          <a:custGeom>
            <a:rect b="b" l="l" r="r" t="t"/>
            <a:pathLst>
              <a:path extrusionOk="0" h="292" w="458">
                <a:moveTo>
                  <a:pt x="259" y="14"/>
                </a:moveTo>
                <a:lnTo>
                  <a:pt x="124" y="46"/>
                </a:lnTo>
                <a:lnTo>
                  <a:pt x="42" y="65"/>
                </a:lnTo>
                <a:lnTo>
                  <a:pt x="0" y="83"/>
                </a:lnTo>
                <a:lnTo>
                  <a:pt x="17" y="173"/>
                </a:lnTo>
                <a:lnTo>
                  <a:pt x="24" y="227"/>
                </a:lnTo>
                <a:lnTo>
                  <a:pt x="39" y="292"/>
                </a:lnTo>
                <a:lnTo>
                  <a:pt x="128" y="269"/>
                </a:lnTo>
                <a:lnTo>
                  <a:pt x="323" y="230"/>
                </a:lnTo>
                <a:lnTo>
                  <a:pt x="439" y="199"/>
                </a:lnTo>
                <a:lnTo>
                  <a:pt x="458" y="156"/>
                </a:lnTo>
                <a:lnTo>
                  <a:pt x="428" y="30"/>
                </a:lnTo>
                <a:lnTo>
                  <a:pt x="422" y="0"/>
                </a:lnTo>
                <a:lnTo>
                  <a:pt x="356" y="0"/>
                </a:lnTo>
                <a:lnTo>
                  <a:pt x="319" y="1"/>
                </a:lnTo>
                <a:lnTo>
                  <a:pt x="259" y="1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22"/>
          <p:cNvSpPr/>
          <p:nvPr/>
        </p:nvSpPr>
        <p:spPr>
          <a:xfrm>
            <a:off x="1930389" y="689238"/>
            <a:ext cx="1041968" cy="788018"/>
          </a:xfrm>
          <a:custGeom>
            <a:rect b="b" l="l" r="r" t="t"/>
            <a:pathLst>
              <a:path extrusionOk="0" h="504" w="645">
                <a:moveTo>
                  <a:pt x="236" y="21"/>
                </a:moveTo>
                <a:lnTo>
                  <a:pt x="156" y="0"/>
                </a:lnTo>
                <a:lnTo>
                  <a:pt x="0" y="387"/>
                </a:lnTo>
                <a:lnTo>
                  <a:pt x="315" y="453"/>
                </a:lnTo>
                <a:lnTo>
                  <a:pt x="576" y="504"/>
                </a:lnTo>
                <a:lnTo>
                  <a:pt x="645" y="140"/>
                </a:lnTo>
                <a:lnTo>
                  <a:pt x="256" y="68"/>
                </a:lnTo>
                <a:lnTo>
                  <a:pt x="236" y="21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6AA84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2"/>
          <p:cNvSpPr/>
          <p:nvPr/>
        </p:nvSpPr>
        <p:spPr>
          <a:xfrm>
            <a:off x="4597505" y="2405990"/>
            <a:ext cx="1113048" cy="489384"/>
          </a:xfrm>
          <a:custGeom>
            <a:rect b="b" l="l" r="r" t="t"/>
            <a:pathLst>
              <a:path extrusionOk="0" h="313" w="689">
                <a:moveTo>
                  <a:pt x="676" y="16"/>
                </a:moveTo>
                <a:lnTo>
                  <a:pt x="686" y="155"/>
                </a:lnTo>
                <a:lnTo>
                  <a:pt x="689" y="291"/>
                </a:lnTo>
                <a:lnTo>
                  <a:pt x="503" y="313"/>
                </a:lnTo>
                <a:lnTo>
                  <a:pt x="272" y="240"/>
                </a:lnTo>
                <a:lnTo>
                  <a:pt x="272" y="65"/>
                </a:lnTo>
                <a:lnTo>
                  <a:pt x="2" y="57"/>
                </a:lnTo>
                <a:lnTo>
                  <a:pt x="0" y="0"/>
                </a:lnTo>
                <a:lnTo>
                  <a:pt x="92" y="2"/>
                </a:lnTo>
                <a:lnTo>
                  <a:pt x="676" y="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2"/>
          <p:cNvSpPr/>
          <p:nvPr/>
        </p:nvSpPr>
        <p:spPr>
          <a:xfrm>
            <a:off x="6977070" y="1395952"/>
            <a:ext cx="584795" cy="589450"/>
          </a:xfrm>
          <a:custGeom>
            <a:rect b="b" l="l" r="r" t="t"/>
            <a:pathLst>
              <a:path extrusionOk="0" h="377" w="362">
                <a:moveTo>
                  <a:pt x="12" y="222"/>
                </a:moveTo>
                <a:lnTo>
                  <a:pt x="12" y="222"/>
                </a:lnTo>
                <a:lnTo>
                  <a:pt x="22" y="316"/>
                </a:lnTo>
                <a:lnTo>
                  <a:pt x="57" y="343"/>
                </a:lnTo>
                <a:lnTo>
                  <a:pt x="105" y="373"/>
                </a:lnTo>
                <a:lnTo>
                  <a:pt x="189" y="355"/>
                </a:lnTo>
                <a:lnTo>
                  <a:pt x="189" y="355"/>
                </a:lnTo>
                <a:lnTo>
                  <a:pt x="224" y="377"/>
                </a:lnTo>
                <a:lnTo>
                  <a:pt x="272" y="312"/>
                </a:lnTo>
                <a:lnTo>
                  <a:pt x="309" y="255"/>
                </a:lnTo>
                <a:lnTo>
                  <a:pt x="352" y="229"/>
                </a:lnTo>
                <a:lnTo>
                  <a:pt x="342" y="147"/>
                </a:lnTo>
                <a:lnTo>
                  <a:pt x="362" y="144"/>
                </a:lnTo>
                <a:lnTo>
                  <a:pt x="355" y="90"/>
                </a:lnTo>
                <a:lnTo>
                  <a:pt x="338" y="0"/>
                </a:lnTo>
                <a:lnTo>
                  <a:pt x="164" y="97"/>
                </a:lnTo>
                <a:lnTo>
                  <a:pt x="115" y="67"/>
                </a:lnTo>
                <a:lnTo>
                  <a:pt x="80" y="62"/>
                </a:lnTo>
                <a:lnTo>
                  <a:pt x="0" y="86"/>
                </a:lnTo>
                <a:lnTo>
                  <a:pt x="12" y="222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4531271" y="589173"/>
            <a:ext cx="873961" cy="484694"/>
          </a:xfrm>
          <a:custGeom>
            <a:rect b="b" l="l" r="r" t="t"/>
            <a:pathLst>
              <a:path extrusionOk="0" h="310" w="541">
                <a:moveTo>
                  <a:pt x="478" y="10"/>
                </a:moveTo>
                <a:lnTo>
                  <a:pt x="0" y="0"/>
                </a:lnTo>
                <a:lnTo>
                  <a:pt x="7" y="309"/>
                </a:lnTo>
                <a:lnTo>
                  <a:pt x="541" y="310"/>
                </a:lnTo>
                <a:lnTo>
                  <a:pt x="520" y="131"/>
                </a:lnTo>
                <a:lnTo>
                  <a:pt x="478" y="10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2"/>
          <p:cNvSpPr/>
          <p:nvPr/>
        </p:nvSpPr>
        <p:spPr>
          <a:xfrm>
            <a:off x="7164462" y="2083904"/>
            <a:ext cx="1245516" cy="500329"/>
          </a:xfrm>
          <a:custGeom>
            <a:rect b="b" l="l" r="r" t="t"/>
            <a:pathLst>
              <a:path extrusionOk="0" h="320" w="771">
                <a:moveTo>
                  <a:pt x="771" y="62"/>
                </a:moveTo>
                <a:lnTo>
                  <a:pt x="715" y="0"/>
                </a:lnTo>
                <a:lnTo>
                  <a:pt x="393" y="75"/>
                </a:lnTo>
                <a:lnTo>
                  <a:pt x="222" y="97"/>
                </a:lnTo>
                <a:lnTo>
                  <a:pt x="146" y="192"/>
                </a:lnTo>
                <a:lnTo>
                  <a:pt x="0" y="320"/>
                </a:lnTo>
                <a:lnTo>
                  <a:pt x="156" y="306"/>
                </a:lnTo>
                <a:lnTo>
                  <a:pt x="210" y="265"/>
                </a:lnTo>
                <a:lnTo>
                  <a:pt x="326" y="241"/>
                </a:lnTo>
                <a:lnTo>
                  <a:pt x="363" y="272"/>
                </a:lnTo>
                <a:lnTo>
                  <a:pt x="487" y="264"/>
                </a:lnTo>
                <a:lnTo>
                  <a:pt x="592" y="303"/>
                </a:lnTo>
                <a:lnTo>
                  <a:pt x="639" y="221"/>
                </a:lnTo>
                <a:lnTo>
                  <a:pt x="709" y="186"/>
                </a:lnTo>
                <a:lnTo>
                  <a:pt x="709" y="135"/>
                </a:lnTo>
                <a:lnTo>
                  <a:pt x="739" y="105"/>
                </a:lnTo>
                <a:lnTo>
                  <a:pt x="771" y="6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2"/>
          <p:cNvSpPr/>
          <p:nvPr/>
        </p:nvSpPr>
        <p:spPr>
          <a:xfrm>
            <a:off x="7590942" y="697056"/>
            <a:ext cx="781880" cy="670753"/>
          </a:xfrm>
          <a:custGeom>
            <a:rect b="b" l="l" r="r" t="t"/>
            <a:pathLst>
              <a:path extrusionOk="0" h="429" w="484">
                <a:moveTo>
                  <a:pt x="471" y="264"/>
                </a:moveTo>
                <a:lnTo>
                  <a:pt x="460" y="185"/>
                </a:lnTo>
                <a:lnTo>
                  <a:pt x="428" y="114"/>
                </a:lnTo>
                <a:lnTo>
                  <a:pt x="428" y="114"/>
                </a:lnTo>
                <a:lnTo>
                  <a:pt x="394" y="63"/>
                </a:lnTo>
                <a:lnTo>
                  <a:pt x="376" y="0"/>
                </a:lnTo>
                <a:lnTo>
                  <a:pt x="302" y="23"/>
                </a:lnTo>
                <a:lnTo>
                  <a:pt x="262" y="64"/>
                </a:lnTo>
                <a:lnTo>
                  <a:pt x="219" y="118"/>
                </a:lnTo>
                <a:lnTo>
                  <a:pt x="216" y="192"/>
                </a:lnTo>
                <a:lnTo>
                  <a:pt x="210" y="206"/>
                </a:lnTo>
                <a:lnTo>
                  <a:pt x="163" y="259"/>
                </a:lnTo>
                <a:lnTo>
                  <a:pt x="63" y="285"/>
                </a:lnTo>
                <a:lnTo>
                  <a:pt x="7" y="308"/>
                </a:lnTo>
                <a:lnTo>
                  <a:pt x="3" y="388"/>
                </a:lnTo>
                <a:lnTo>
                  <a:pt x="0" y="429"/>
                </a:lnTo>
                <a:lnTo>
                  <a:pt x="82" y="410"/>
                </a:lnTo>
                <a:lnTo>
                  <a:pt x="217" y="378"/>
                </a:lnTo>
                <a:lnTo>
                  <a:pt x="277" y="365"/>
                </a:lnTo>
                <a:lnTo>
                  <a:pt x="314" y="364"/>
                </a:lnTo>
                <a:lnTo>
                  <a:pt x="380" y="364"/>
                </a:lnTo>
                <a:lnTo>
                  <a:pt x="386" y="394"/>
                </a:lnTo>
                <a:lnTo>
                  <a:pt x="436" y="412"/>
                </a:lnTo>
                <a:lnTo>
                  <a:pt x="451" y="414"/>
                </a:lnTo>
                <a:lnTo>
                  <a:pt x="482" y="399"/>
                </a:lnTo>
                <a:lnTo>
                  <a:pt x="464" y="376"/>
                </a:lnTo>
                <a:lnTo>
                  <a:pt x="484" y="368"/>
                </a:lnTo>
                <a:lnTo>
                  <a:pt x="471" y="26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2"/>
          <p:cNvSpPr/>
          <p:nvPr/>
        </p:nvSpPr>
        <p:spPr>
          <a:xfrm>
            <a:off x="3699312" y="2390355"/>
            <a:ext cx="901424" cy="809907"/>
          </a:xfrm>
          <a:custGeom>
            <a:rect b="b" l="l" r="r" t="t"/>
            <a:pathLst>
              <a:path extrusionOk="0" h="518" w="558">
                <a:moveTo>
                  <a:pt x="48" y="0"/>
                </a:moveTo>
                <a:lnTo>
                  <a:pt x="0" y="518"/>
                </a:lnTo>
                <a:lnTo>
                  <a:pt x="228" y="512"/>
                </a:lnTo>
                <a:lnTo>
                  <a:pt x="558" y="498"/>
                </a:lnTo>
                <a:lnTo>
                  <a:pt x="558" y="67"/>
                </a:lnTo>
                <a:lnTo>
                  <a:pt x="556" y="10"/>
                </a:lnTo>
                <a:lnTo>
                  <a:pt x="48" y="0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8398670" y="584482"/>
            <a:ext cx="332784" cy="400263"/>
          </a:xfrm>
          <a:custGeom>
            <a:rect b="b" l="l" r="r" t="t"/>
            <a:pathLst>
              <a:path extrusionOk="0" h="256" w="206">
                <a:moveTo>
                  <a:pt x="11" y="9"/>
                </a:moveTo>
                <a:lnTo>
                  <a:pt x="0" y="35"/>
                </a:lnTo>
                <a:lnTo>
                  <a:pt x="26" y="126"/>
                </a:lnTo>
                <a:lnTo>
                  <a:pt x="26" y="126"/>
                </a:lnTo>
                <a:lnTo>
                  <a:pt x="13" y="256"/>
                </a:lnTo>
                <a:lnTo>
                  <a:pt x="178" y="229"/>
                </a:lnTo>
                <a:lnTo>
                  <a:pt x="206" y="205"/>
                </a:lnTo>
                <a:lnTo>
                  <a:pt x="154" y="137"/>
                </a:lnTo>
                <a:lnTo>
                  <a:pt x="98" y="65"/>
                </a:lnTo>
                <a:lnTo>
                  <a:pt x="39" y="0"/>
                </a:lnTo>
                <a:lnTo>
                  <a:pt x="11" y="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2"/>
          <p:cNvSpPr/>
          <p:nvPr/>
        </p:nvSpPr>
        <p:spPr>
          <a:xfrm>
            <a:off x="4492500" y="1508526"/>
            <a:ext cx="1077508" cy="459677"/>
          </a:xfrm>
          <a:custGeom>
            <a:rect b="b" l="l" r="r" t="t"/>
            <a:pathLst>
              <a:path extrusionOk="0" h="294" w="667">
                <a:moveTo>
                  <a:pt x="667" y="216"/>
                </a:moveTo>
                <a:lnTo>
                  <a:pt x="667" y="216"/>
                </a:lnTo>
                <a:lnTo>
                  <a:pt x="662" y="158"/>
                </a:lnTo>
                <a:lnTo>
                  <a:pt x="618" y="73"/>
                </a:lnTo>
                <a:lnTo>
                  <a:pt x="592" y="0"/>
                </a:lnTo>
                <a:lnTo>
                  <a:pt x="13" y="0"/>
                </a:lnTo>
                <a:lnTo>
                  <a:pt x="0" y="192"/>
                </a:lnTo>
                <a:lnTo>
                  <a:pt x="168" y="194"/>
                </a:lnTo>
                <a:lnTo>
                  <a:pt x="166" y="294"/>
                </a:lnTo>
                <a:lnTo>
                  <a:pt x="665" y="290"/>
                </a:lnTo>
                <a:lnTo>
                  <a:pt x="667" y="2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2"/>
          <p:cNvSpPr/>
          <p:nvPr/>
        </p:nvSpPr>
        <p:spPr>
          <a:xfrm>
            <a:off x="2358484" y="1397516"/>
            <a:ext cx="882038" cy="1166392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2"/>
          <p:cNvSpPr/>
          <p:nvPr/>
        </p:nvSpPr>
        <p:spPr>
          <a:xfrm>
            <a:off x="2358484" y="1397516"/>
            <a:ext cx="882038" cy="1166392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2"/>
          <p:cNvSpPr/>
          <p:nvPr/>
        </p:nvSpPr>
        <p:spPr>
          <a:xfrm>
            <a:off x="3175904" y="479726"/>
            <a:ext cx="1366675" cy="717659"/>
          </a:xfrm>
          <a:custGeom>
            <a:rect b="b" l="l" r="r" t="t"/>
            <a:pathLst>
              <a:path extrusionOk="0" h="459" w="846">
                <a:moveTo>
                  <a:pt x="70" y="236"/>
                </a:moveTo>
                <a:lnTo>
                  <a:pt x="86" y="351"/>
                </a:lnTo>
                <a:lnTo>
                  <a:pt x="121" y="371"/>
                </a:lnTo>
                <a:lnTo>
                  <a:pt x="152" y="422"/>
                </a:lnTo>
                <a:lnTo>
                  <a:pt x="297" y="425"/>
                </a:lnTo>
                <a:lnTo>
                  <a:pt x="840" y="459"/>
                </a:lnTo>
                <a:lnTo>
                  <a:pt x="846" y="379"/>
                </a:lnTo>
                <a:lnTo>
                  <a:pt x="839" y="70"/>
                </a:lnTo>
                <a:lnTo>
                  <a:pt x="5" y="0"/>
                </a:lnTo>
                <a:lnTo>
                  <a:pt x="0" y="129"/>
                </a:lnTo>
                <a:lnTo>
                  <a:pt x="69" y="192"/>
                </a:lnTo>
                <a:lnTo>
                  <a:pt x="70" y="236"/>
                </a:lnTo>
                <a:close/>
              </a:path>
            </a:pathLst>
          </a:cu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2"/>
          <p:cNvSpPr/>
          <p:nvPr/>
        </p:nvSpPr>
        <p:spPr>
          <a:xfrm>
            <a:off x="6269500" y="2626447"/>
            <a:ext cx="411941" cy="687952"/>
          </a:xfrm>
          <a:custGeom>
            <a:rect b="b" l="l" r="r" t="t"/>
            <a:pathLst>
              <a:path extrusionOk="0" h="440" w="255">
                <a:moveTo>
                  <a:pt x="0" y="406"/>
                </a:moveTo>
                <a:lnTo>
                  <a:pt x="168" y="390"/>
                </a:lnTo>
                <a:lnTo>
                  <a:pt x="154" y="440"/>
                </a:lnTo>
                <a:lnTo>
                  <a:pt x="255" y="440"/>
                </a:lnTo>
                <a:lnTo>
                  <a:pt x="249" y="0"/>
                </a:lnTo>
                <a:lnTo>
                  <a:pt x="60" y="13"/>
                </a:lnTo>
                <a:lnTo>
                  <a:pt x="11" y="221"/>
                </a:lnTo>
                <a:lnTo>
                  <a:pt x="0" y="40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2"/>
          <p:cNvSpPr/>
          <p:nvPr/>
        </p:nvSpPr>
        <p:spPr>
          <a:xfrm>
            <a:off x="5303458" y="586046"/>
            <a:ext cx="840037" cy="816161"/>
          </a:xfrm>
          <a:custGeom>
            <a:rect b="b" l="l" r="r" t="t"/>
            <a:pathLst>
              <a:path extrusionOk="0" h="522" w="520">
                <a:moveTo>
                  <a:pt x="412" y="57"/>
                </a:moveTo>
                <a:lnTo>
                  <a:pt x="319" y="48"/>
                </a:lnTo>
                <a:lnTo>
                  <a:pt x="243" y="20"/>
                </a:lnTo>
                <a:lnTo>
                  <a:pt x="169" y="0"/>
                </a:lnTo>
                <a:lnTo>
                  <a:pt x="88" y="8"/>
                </a:lnTo>
                <a:lnTo>
                  <a:pt x="0" y="12"/>
                </a:lnTo>
                <a:lnTo>
                  <a:pt x="42" y="134"/>
                </a:lnTo>
                <a:lnTo>
                  <a:pt x="63" y="313"/>
                </a:lnTo>
                <a:lnTo>
                  <a:pt x="88" y="466"/>
                </a:lnTo>
                <a:lnTo>
                  <a:pt x="88" y="522"/>
                </a:lnTo>
                <a:lnTo>
                  <a:pt x="153" y="520"/>
                </a:lnTo>
                <a:lnTo>
                  <a:pt x="247" y="515"/>
                </a:lnTo>
                <a:lnTo>
                  <a:pt x="500" y="507"/>
                </a:lnTo>
                <a:lnTo>
                  <a:pt x="483" y="475"/>
                </a:lnTo>
                <a:lnTo>
                  <a:pt x="432" y="435"/>
                </a:lnTo>
                <a:lnTo>
                  <a:pt x="374" y="402"/>
                </a:lnTo>
                <a:lnTo>
                  <a:pt x="367" y="369"/>
                </a:lnTo>
                <a:lnTo>
                  <a:pt x="334" y="346"/>
                </a:lnTo>
                <a:lnTo>
                  <a:pt x="334" y="314"/>
                </a:lnTo>
                <a:lnTo>
                  <a:pt x="355" y="267"/>
                </a:lnTo>
                <a:lnTo>
                  <a:pt x="369" y="213"/>
                </a:lnTo>
                <a:lnTo>
                  <a:pt x="421" y="138"/>
                </a:lnTo>
                <a:lnTo>
                  <a:pt x="475" y="103"/>
                </a:lnTo>
                <a:lnTo>
                  <a:pt x="516" y="75"/>
                </a:lnTo>
                <a:lnTo>
                  <a:pt x="520" y="47"/>
                </a:lnTo>
                <a:lnTo>
                  <a:pt x="412" y="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2"/>
          <p:cNvSpPr/>
          <p:nvPr/>
        </p:nvSpPr>
        <p:spPr>
          <a:xfrm>
            <a:off x="6128956" y="693929"/>
            <a:ext cx="1074278" cy="875575"/>
          </a:xfrm>
          <a:custGeom>
            <a:rect b="b" l="l" r="r" t="t"/>
            <a:pathLst>
              <a:path extrusionOk="0" h="560" w="665">
                <a:moveTo>
                  <a:pt x="592" y="290"/>
                </a:moveTo>
                <a:lnTo>
                  <a:pt x="563" y="354"/>
                </a:lnTo>
                <a:lnTo>
                  <a:pt x="520" y="338"/>
                </a:lnTo>
                <a:lnTo>
                  <a:pt x="505" y="290"/>
                </a:lnTo>
                <a:lnTo>
                  <a:pt x="555" y="228"/>
                </a:lnTo>
                <a:lnTo>
                  <a:pt x="550" y="189"/>
                </a:lnTo>
                <a:lnTo>
                  <a:pt x="442" y="151"/>
                </a:lnTo>
                <a:lnTo>
                  <a:pt x="380" y="125"/>
                </a:lnTo>
                <a:lnTo>
                  <a:pt x="323" y="140"/>
                </a:lnTo>
                <a:lnTo>
                  <a:pt x="264" y="202"/>
                </a:lnTo>
                <a:lnTo>
                  <a:pt x="211" y="263"/>
                </a:lnTo>
                <a:lnTo>
                  <a:pt x="163" y="187"/>
                </a:lnTo>
                <a:lnTo>
                  <a:pt x="78" y="182"/>
                </a:lnTo>
                <a:lnTo>
                  <a:pt x="0" y="135"/>
                </a:lnTo>
                <a:lnTo>
                  <a:pt x="0" y="135"/>
                </a:lnTo>
                <a:lnTo>
                  <a:pt x="70" y="77"/>
                </a:lnTo>
                <a:lnTo>
                  <a:pt x="125" y="34"/>
                </a:lnTo>
                <a:lnTo>
                  <a:pt x="163" y="0"/>
                </a:lnTo>
                <a:lnTo>
                  <a:pt x="193" y="24"/>
                </a:lnTo>
                <a:lnTo>
                  <a:pt x="150" y="69"/>
                </a:lnTo>
                <a:lnTo>
                  <a:pt x="146" y="89"/>
                </a:lnTo>
                <a:lnTo>
                  <a:pt x="231" y="103"/>
                </a:lnTo>
                <a:lnTo>
                  <a:pt x="239" y="125"/>
                </a:lnTo>
                <a:lnTo>
                  <a:pt x="291" y="77"/>
                </a:lnTo>
                <a:lnTo>
                  <a:pt x="332" y="56"/>
                </a:lnTo>
                <a:lnTo>
                  <a:pt x="369" y="47"/>
                </a:lnTo>
                <a:lnTo>
                  <a:pt x="438" y="67"/>
                </a:lnTo>
                <a:lnTo>
                  <a:pt x="476" y="89"/>
                </a:lnTo>
                <a:lnTo>
                  <a:pt x="485" y="105"/>
                </a:lnTo>
                <a:lnTo>
                  <a:pt x="412" y="174"/>
                </a:lnTo>
                <a:lnTo>
                  <a:pt x="408" y="206"/>
                </a:lnTo>
                <a:lnTo>
                  <a:pt x="349" y="237"/>
                </a:lnTo>
                <a:lnTo>
                  <a:pt x="329" y="298"/>
                </a:lnTo>
                <a:lnTo>
                  <a:pt x="329" y="366"/>
                </a:lnTo>
                <a:lnTo>
                  <a:pt x="342" y="408"/>
                </a:lnTo>
                <a:lnTo>
                  <a:pt x="362" y="431"/>
                </a:lnTo>
                <a:lnTo>
                  <a:pt x="372" y="484"/>
                </a:lnTo>
                <a:lnTo>
                  <a:pt x="367" y="536"/>
                </a:lnTo>
                <a:lnTo>
                  <a:pt x="350" y="560"/>
                </a:lnTo>
                <a:lnTo>
                  <a:pt x="489" y="535"/>
                </a:lnTo>
                <a:lnTo>
                  <a:pt x="525" y="535"/>
                </a:lnTo>
                <a:lnTo>
                  <a:pt x="605" y="511"/>
                </a:lnTo>
                <a:lnTo>
                  <a:pt x="606" y="474"/>
                </a:lnTo>
                <a:lnTo>
                  <a:pt x="665" y="408"/>
                </a:lnTo>
                <a:lnTo>
                  <a:pt x="665" y="349"/>
                </a:lnTo>
                <a:lnTo>
                  <a:pt x="638" y="303"/>
                </a:lnTo>
                <a:lnTo>
                  <a:pt x="592" y="29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2"/>
          <p:cNvSpPr/>
          <p:nvPr/>
        </p:nvSpPr>
        <p:spPr>
          <a:xfrm>
            <a:off x="5566778" y="1836867"/>
            <a:ext cx="899808" cy="648864"/>
          </a:xfrm>
          <a:custGeom>
            <a:rect b="b" l="l" r="r" t="t"/>
            <a:pathLst>
              <a:path extrusionOk="0" h="415" w="557">
                <a:moveTo>
                  <a:pt x="19" y="125"/>
                </a:moveTo>
                <a:lnTo>
                  <a:pt x="75" y="152"/>
                </a:lnTo>
                <a:lnTo>
                  <a:pt x="75" y="152"/>
                </a:lnTo>
                <a:lnTo>
                  <a:pt x="76" y="380"/>
                </a:lnTo>
                <a:lnTo>
                  <a:pt x="499" y="372"/>
                </a:lnTo>
                <a:lnTo>
                  <a:pt x="482" y="415"/>
                </a:lnTo>
                <a:lnTo>
                  <a:pt x="544" y="405"/>
                </a:lnTo>
                <a:lnTo>
                  <a:pt x="557" y="377"/>
                </a:lnTo>
                <a:lnTo>
                  <a:pt x="556" y="351"/>
                </a:lnTo>
                <a:lnTo>
                  <a:pt x="543" y="328"/>
                </a:lnTo>
                <a:lnTo>
                  <a:pt x="541" y="267"/>
                </a:lnTo>
                <a:lnTo>
                  <a:pt x="476" y="228"/>
                </a:lnTo>
                <a:lnTo>
                  <a:pt x="454" y="152"/>
                </a:lnTo>
                <a:lnTo>
                  <a:pt x="417" y="146"/>
                </a:lnTo>
                <a:lnTo>
                  <a:pt x="330" y="55"/>
                </a:lnTo>
                <a:lnTo>
                  <a:pt x="320" y="0"/>
                </a:lnTo>
                <a:lnTo>
                  <a:pt x="253" y="0"/>
                </a:lnTo>
                <a:lnTo>
                  <a:pt x="151" y="3"/>
                </a:lnTo>
                <a:lnTo>
                  <a:pt x="2" y="6"/>
                </a:lnTo>
                <a:lnTo>
                  <a:pt x="0" y="80"/>
                </a:lnTo>
                <a:lnTo>
                  <a:pt x="45" y="79"/>
                </a:lnTo>
                <a:lnTo>
                  <a:pt x="19" y="12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2"/>
          <p:cNvSpPr/>
          <p:nvPr/>
        </p:nvSpPr>
        <p:spPr>
          <a:xfrm>
            <a:off x="8334052" y="905005"/>
            <a:ext cx="605796" cy="264236"/>
          </a:xfrm>
          <a:custGeom>
            <a:rect b="b" l="l" r="r" t="t"/>
            <a:pathLst>
              <a:path extrusionOk="0" h="169" w="375">
                <a:moveTo>
                  <a:pt x="333" y="138"/>
                </a:moveTo>
                <a:lnTo>
                  <a:pt x="375" y="123"/>
                </a:lnTo>
                <a:lnTo>
                  <a:pt x="375" y="101"/>
                </a:lnTo>
                <a:lnTo>
                  <a:pt x="353" y="81"/>
                </a:lnTo>
                <a:lnTo>
                  <a:pt x="336" y="78"/>
                </a:lnTo>
                <a:lnTo>
                  <a:pt x="358" y="95"/>
                </a:lnTo>
                <a:lnTo>
                  <a:pt x="363" y="106"/>
                </a:lnTo>
                <a:lnTo>
                  <a:pt x="356" y="115"/>
                </a:lnTo>
                <a:lnTo>
                  <a:pt x="340" y="122"/>
                </a:lnTo>
                <a:lnTo>
                  <a:pt x="321" y="120"/>
                </a:lnTo>
                <a:lnTo>
                  <a:pt x="306" y="95"/>
                </a:lnTo>
                <a:lnTo>
                  <a:pt x="278" y="69"/>
                </a:lnTo>
                <a:lnTo>
                  <a:pt x="268" y="73"/>
                </a:lnTo>
                <a:lnTo>
                  <a:pt x="255" y="63"/>
                </a:lnTo>
                <a:lnTo>
                  <a:pt x="279" y="27"/>
                </a:lnTo>
                <a:lnTo>
                  <a:pt x="246" y="0"/>
                </a:lnTo>
                <a:lnTo>
                  <a:pt x="218" y="24"/>
                </a:lnTo>
                <a:lnTo>
                  <a:pt x="53" y="51"/>
                </a:lnTo>
                <a:lnTo>
                  <a:pt x="0" y="52"/>
                </a:lnTo>
                <a:lnTo>
                  <a:pt x="11" y="131"/>
                </a:lnTo>
                <a:lnTo>
                  <a:pt x="11" y="131"/>
                </a:lnTo>
                <a:lnTo>
                  <a:pt x="171" y="113"/>
                </a:lnTo>
                <a:lnTo>
                  <a:pt x="223" y="109"/>
                </a:lnTo>
                <a:lnTo>
                  <a:pt x="244" y="140"/>
                </a:lnTo>
                <a:lnTo>
                  <a:pt x="267" y="169"/>
                </a:lnTo>
                <a:lnTo>
                  <a:pt x="305" y="125"/>
                </a:lnTo>
                <a:lnTo>
                  <a:pt x="311" y="152"/>
                </a:lnTo>
                <a:lnTo>
                  <a:pt x="333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2"/>
          <p:cNvSpPr/>
          <p:nvPr/>
        </p:nvSpPr>
        <p:spPr>
          <a:xfrm>
            <a:off x="7728256" y="1577321"/>
            <a:ext cx="670414" cy="336158"/>
          </a:xfrm>
          <a:custGeom>
            <a:rect b="b" l="l" r="r" t="t"/>
            <a:pathLst>
              <a:path extrusionOk="0" h="215" w="415">
                <a:moveTo>
                  <a:pt x="415" y="165"/>
                </a:moveTo>
                <a:lnTo>
                  <a:pt x="381" y="134"/>
                </a:lnTo>
                <a:lnTo>
                  <a:pt x="344" y="82"/>
                </a:lnTo>
                <a:lnTo>
                  <a:pt x="317" y="47"/>
                </a:lnTo>
                <a:lnTo>
                  <a:pt x="312" y="0"/>
                </a:lnTo>
                <a:lnTo>
                  <a:pt x="196" y="31"/>
                </a:lnTo>
                <a:lnTo>
                  <a:pt x="196" y="31"/>
                </a:lnTo>
                <a:lnTo>
                  <a:pt x="1" y="70"/>
                </a:lnTo>
                <a:lnTo>
                  <a:pt x="1" y="70"/>
                </a:lnTo>
                <a:lnTo>
                  <a:pt x="0" y="125"/>
                </a:lnTo>
                <a:lnTo>
                  <a:pt x="25" y="138"/>
                </a:lnTo>
                <a:lnTo>
                  <a:pt x="90" y="79"/>
                </a:lnTo>
                <a:lnTo>
                  <a:pt x="131" y="82"/>
                </a:lnTo>
                <a:lnTo>
                  <a:pt x="123" y="105"/>
                </a:lnTo>
                <a:lnTo>
                  <a:pt x="163" y="107"/>
                </a:lnTo>
                <a:lnTo>
                  <a:pt x="217" y="149"/>
                </a:lnTo>
                <a:lnTo>
                  <a:pt x="290" y="170"/>
                </a:lnTo>
                <a:lnTo>
                  <a:pt x="322" y="172"/>
                </a:lnTo>
                <a:lnTo>
                  <a:pt x="338" y="196"/>
                </a:lnTo>
                <a:lnTo>
                  <a:pt x="369" y="211"/>
                </a:lnTo>
                <a:lnTo>
                  <a:pt x="415" y="215"/>
                </a:lnTo>
                <a:lnTo>
                  <a:pt x="415" y="16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2"/>
          <p:cNvSpPr/>
          <p:nvPr/>
        </p:nvSpPr>
        <p:spPr>
          <a:xfrm>
            <a:off x="8461673" y="143568"/>
            <a:ext cx="531485" cy="655118"/>
          </a:xfrm>
          <a:custGeom>
            <a:rect b="b" l="l" r="r" t="t"/>
            <a:pathLst>
              <a:path extrusionOk="0" h="419" w="329">
                <a:moveTo>
                  <a:pt x="322" y="200"/>
                </a:moveTo>
                <a:lnTo>
                  <a:pt x="329" y="177"/>
                </a:lnTo>
                <a:lnTo>
                  <a:pt x="270" y="132"/>
                </a:lnTo>
                <a:lnTo>
                  <a:pt x="229" y="132"/>
                </a:lnTo>
                <a:lnTo>
                  <a:pt x="229" y="79"/>
                </a:lnTo>
                <a:lnTo>
                  <a:pt x="229" y="27"/>
                </a:lnTo>
                <a:lnTo>
                  <a:pt x="163" y="6"/>
                </a:lnTo>
                <a:lnTo>
                  <a:pt x="66" y="0"/>
                </a:lnTo>
                <a:lnTo>
                  <a:pt x="58" y="64"/>
                </a:lnTo>
                <a:lnTo>
                  <a:pt x="66" y="164"/>
                </a:lnTo>
                <a:lnTo>
                  <a:pt x="56" y="203"/>
                </a:lnTo>
                <a:lnTo>
                  <a:pt x="55" y="240"/>
                </a:lnTo>
                <a:lnTo>
                  <a:pt x="0" y="282"/>
                </a:lnTo>
                <a:lnTo>
                  <a:pt x="59" y="347"/>
                </a:lnTo>
                <a:lnTo>
                  <a:pt x="115" y="419"/>
                </a:lnTo>
                <a:lnTo>
                  <a:pt x="148" y="385"/>
                </a:lnTo>
                <a:lnTo>
                  <a:pt x="178" y="325"/>
                </a:lnTo>
                <a:lnTo>
                  <a:pt x="232" y="295"/>
                </a:lnTo>
                <a:lnTo>
                  <a:pt x="279" y="251"/>
                </a:lnTo>
                <a:lnTo>
                  <a:pt x="322" y="20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2"/>
          <p:cNvSpPr/>
          <p:nvPr/>
        </p:nvSpPr>
        <p:spPr>
          <a:xfrm>
            <a:off x="5891484" y="2968860"/>
            <a:ext cx="851345" cy="573815"/>
          </a:xfrm>
          <a:custGeom>
            <a:rect b="b" l="l" r="r" t="t"/>
            <a:pathLst>
              <a:path extrusionOk="0" h="367" w="527">
                <a:moveTo>
                  <a:pt x="504" y="363"/>
                </a:moveTo>
                <a:lnTo>
                  <a:pt x="527" y="342"/>
                </a:lnTo>
                <a:lnTo>
                  <a:pt x="472" y="327"/>
                </a:lnTo>
                <a:lnTo>
                  <a:pt x="400" y="313"/>
                </a:lnTo>
                <a:lnTo>
                  <a:pt x="388" y="221"/>
                </a:lnTo>
                <a:lnTo>
                  <a:pt x="402" y="171"/>
                </a:lnTo>
                <a:lnTo>
                  <a:pt x="234" y="187"/>
                </a:lnTo>
                <a:lnTo>
                  <a:pt x="245" y="2"/>
                </a:lnTo>
                <a:lnTo>
                  <a:pt x="0" y="0"/>
                </a:lnTo>
                <a:lnTo>
                  <a:pt x="28" y="194"/>
                </a:lnTo>
                <a:lnTo>
                  <a:pt x="30" y="322"/>
                </a:lnTo>
                <a:lnTo>
                  <a:pt x="123" y="323"/>
                </a:lnTo>
                <a:lnTo>
                  <a:pt x="255" y="315"/>
                </a:lnTo>
                <a:lnTo>
                  <a:pt x="310" y="367"/>
                </a:lnTo>
                <a:lnTo>
                  <a:pt x="395" y="359"/>
                </a:lnTo>
                <a:lnTo>
                  <a:pt x="504" y="363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2"/>
          <p:cNvSpPr/>
          <p:nvPr/>
        </p:nvSpPr>
        <p:spPr>
          <a:xfrm>
            <a:off x="4746127" y="1960385"/>
            <a:ext cx="943426" cy="470622"/>
          </a:xfrm>
          <a:custGeom>
            <a:rect b="b" l="l" r="r" t="t"/>
            <a:pathLst>
              <a:path extrusionOk="0" h="301" w="584">
                <a:moveTo>
                  <a:pt x="553" y="0"/>
                </a:moveTo>
                <a:lnTo>
                  <a:pt x="508" y="1"/>
                </a:lnTo>
                <a:lnTo>
                  <a:pt x="9" y="5"/>
                </a:lnTo>
                <a:lnTo>
                  <a:pt x="0" y="287"/>
                </a:lnTo>
                <a:lnTo>
                  <a:pt x="584" y="301"/>
                </a:lnTo>
                <a:lnTo>
                  <a:pt x="583" y="73"/>
                </a:lnTo>
                <a:lnTo>
                  <a:pt x="527" y="46"/>
                </a:lnTo>
                <a:lnTo>
                  <a:pt x="55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2"/>
          <p:cNvSpPr/>
          <p:nvPr/>
        </p:nvSpPr>
        <p:spPr>
          <a:xfrm>
            <a:off x="6443970" y="1932242"/>
            <a:ext cx="1012890" cy="494075"/>
          </a:xfrm>
          <a:custGeom>
            <a:rect b="b" l="l" r="r" t="t"/>
            <a:pathLst>
              <a:path extrusionOk="0" h="316" w="627">
                <a:moveTo>
                  <a:pt x="103" y="157"/>
                </a:moveTo>
                <a:lnTo>
                  <a:pt x="137" y="142"/>
                </a:lnTo>
                <a:lnTo>
                  <a:pt x="177" y="155"/>
                </a:lnTo>
                <a:lnTo>
                  <a:pt x="200" y="159"/>
                </a:lnTo>
                <a:lnTo>
                  <a:pt x="228" y="120"/>
                </a:lnTo>
                <a:lnTo>
                  <a:pt x="294" y="122"/>
                </a:lnTo>
                <a:lnTo>
                  <a:pt x="323" y="54"/>
                </a:lnTo>
                <a:lnTo>
                  <a:pt x="387" y="0"/>
                </a:lnTo>
                <a:lnTo>
                  <a:pt x="435" y="30"/>
                </a:lnTo>
                <a:lnTo>
                  <a:pt x="435" y="30"/>
                </a:lnTo>
                <a:lnTo>
                  <a:pt x="519" y="12"/>
                </a:lnTo>
                <a:lnTo>
                  <a:pt x="554" y="34"/>
                </a:lnTo>
                <a:lnTo>
                  <a:pt x="554" y="34"/>
                </a:lnTo>
                <a:lnTo>
                  <a:pt x="598" y="95"/>
                </a:lnTo>
                <a:lnTo>
                  <a:pt x="598" y="95"/>
                </a:lnTo>
                <a:lnTo>
                  <a:pt x="627" y="101"/>
                </a:lnTo>
                <a:lnTo>
                  <a:pt x="491" y="208"/>
                </a:lnTo>
                <a:lnTo>
                  <a:pt x="491" y="208"/>
                </a:lnTo>
                <a:lnTo>
                  <a:pt x="104" y="267"/>
                </a:lnTo>
                <a:lnTo>
                  <a:pt x="14" y="316"/>
                </a:lnTo>
                <a:lnTo>
                  <a:pt x="13" y="290"/>
                </a:lnTo>
                <a:lnTo>
                  <a:pt x="0" y="267"/>
                </a:lnTo>
                <a:lnTo>
                  <a:pt x="55" y="249"/>
                </a:lnTo>
                <a:lnTo>
                  <a:pt x="103" y="1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2"/>
          <p:cNvSpPr/>
          <p:nvPr/>
        </p:nvSpPr>
        <p:spPr>
          <a:xfrm>
            <a:off x="5445618" y="1378753"/>
            <a:ext cx="801266" cy="467495"/>
          </a:xfrm>
          <a:custGeom>
            <a:rect b="b" l="l" r="r" t="t"/>
            <a:pathLst>
              <a:path extrusionOk="0" h="299" w="496">
                <a:moveTo>
                  <a:pt x="226" y="296"/>
                </a:moveTo>
                <a:lnTo>
                  <a:pt x="328" y="293"/>
                </a:lnTo>
                <a:lnTo>
                  <a:pt x="395" y="293"/>
                </a:lnTo>
                <a:lnTo>
                  <a:pt x="427" y="294"/>
                </a:lnTo>
                <a:lnTo>
                  <a:pt x="449" y="210"/>
                </a:lnTo>
                <a:lnTo>
                  <a:pt x="449" y="210"/>
                </a:lnTo>
                <a:lnTo>
                  <a:pt x="496" y="129"/>
                </a:lnTo>
                <a:lnTo>
                  <a:pt x="464" y="94"/>
                </a:lnTo>
                <a:lnTo>
                  <a:pt x="412" y="90"/>
                </a:lnTo>
                <a:lnTo>
                  <a:pt x="412" y="0"/>
                </a:lnTo>
                <a:lnTo>
                  <a:pt x="412" y="0"/>
                </a:lnTo>
                <a:lnTo>
                  <a:pt x="159" y="8"/>
                </a:lnTo>
                <a:lnTo>
                  <a:pt x="65" y="13"/>
                </a:lnTo>
                <a:lnTo>
                  <a:pt x="0" y="15"/>
                </a:lnTo>
                <a:lnTo>
                  <a:pt x="2" y="83"/>
                </a:lnTo>
                <a:lnTo>
                  <a:pt x="28" y="156"/>
                </a:lnTo>
                <a:lnTo>
                  <a:pt x="72" y="241"/>
                </a:lnTo>
                <a:lnTo>
                  <a:pt x="77" y="299"/>
                </a:lnTo>
                <a:lnTo>
                  <a:pt x="226" y="296"/>
                </a:lnTo>
                <a:close/>
              </a:path>
            </a:pathLst>
          </a:custGeom>
          <a:solidFill>
            <a:srgbClr val="FF00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2"/>
          <p:cNvSpPr/>
          <p:nvPr/>
        </p:nvSpPr>
        <p:spPr>
          <a:xfrm>
            <a:off x="6603900" y="1530416"/>
            <a:ext cx="465251" cy="650427"/>
          </a:xfrm>
          <a:custGeom>
            <a:rect b="b" l="l" r="r" t="t"/>
            <a:pathLst>
              <a:path extrusionOk="0" h="416" w="288">
                <a:moveTo>
                  <a:pt x="253" y="230"/>
                </a:moveTo>
                <a:lnTo>
                  <a:pt x="288" y="257"/>
                </a:lnTo>
                <a:lnTo>
                  <a:pt x="224" y="311"/>
                </a:lnTo>
                <a:lnTo>
                  <a:pt x="224" y="311"/>
                </a:lnTo>
                <a:lnTo>
                  <a:pt x="195" y="379"/>
                </a:lnTo>
                <a:lnTo>
                  <a:pt x="195" y="379"/>
                </a:lnTo>
                <a:lnTo>
                  <a:pt x="129" y="377"/>
                </a:lnTo>
                <a:lnTo>
                  <a:pt x="101" y="416"/>
                </a:lnTo>
                <a:lnTo>
                  <a:pt x="78" y="412"/>
                </a:lnTo>
                <a:lnTo>
                  <a:pt x="38" y="399"/>
                </a:lnTo>
                <a:lnTo>
                  <a:pt x="4" y="414"/>
                </a:lnTo>
                <a:lnTo>
                  <a:pt x="29" y="219"/>
                </a:lnTo>
                <a:lnTo>
                  <a:pt x="0" y="37"/>
                </a:lnTo>
                <a:lnTo>
                  <a:pt x="56" y="25"/>
                </a:lnTo>
                <a:lnTo>
                  <a:pt x="195" y="0"/>
                </a:lnTo>
                <a:lnTo>
                  <a:pt x="231" y="0"/>
                </a:lnTo>
                <a:lnTo>
                  <a:pt x="243" y="135"/>
                </a:lnTo>
                <a:lnTo>
                  <a:pt x="253" y="230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2"/>
          <p:cNvSpPr/>
          <p:nvPr/>
        </p:nvSpPr>
        <p:spPr>
          <a:xfrm>
            <a:off x="6083723" y="1513217"/>
            <a:ext cx="567025" cy="836487"/>
          </a:xfrm>
          <a:custGeom>
            <a:rect b="b" l="l" r="r" t="t"/>
            <a:pathLst>
              <a:path extrusionOk="0" h="535" w="351">
                <a:moveTo>
                  <a:pt x="101" y="43"/>
                </a:moveTo>
                <a:lnTo>
                  <a:pt x="54" y="124"/>
                </a:lnTo>
                <a:lnTo>
                  <a:pt x="54" y="124"/>
                </a:lnTo>
                <a:lnTo>
                  <a:pt x="32" y="208"/>
                </a:lnTo>
                <a:lnTo>
                  <a:pt x="0" y="207"/>
                </a:lnTo>
                <a:lnTo>
                  <a:pt x="10" y="262"/>
                </a:lnTo>
                <a:lnTo>
                  <a:pt x="97" y="353"/>
                </a:lnTo>
                <a:lnTo>
                  <a:pt x="134" y="359"/>
                </a:lnTo>
                <a:lnTo>
                  <a:pt x="156" y="435"/>
                </a:lnTo>
                <a:lnTo>
                  <a:pt x="221" y="474"/>
                </a:lnTo>
                <a:lnTo>
                  <a:pt x="221" y="474"/>
                </a:lnTo>
                <a:lnTo>
                  <a:pt x="223" y="535"/>
                </a:lnTo>
                <a:lnTo>
                  <a:pt x="278" y="517"/>
                </a:lnTo>
                <a:lnTo>
                  <a:pt x="278" y="517"/>
                </a:lnTo>
                <a:lnTo>
                  <a:pt x="326" y="425"/>
                </a:lnTo>
                <a:lnTo>
                  <a:pt x="326" y="425"/>
                </a:lnTo>
                <a:lnTo>
                  <a:pt x="351" y="230"/>
                </a:lnTo>
                <a:lnTo>
                  <a:pt x="322" y="48"/>
                </a:lnTo>
                <a:lnTo>
                  <a:pt x="284" y="40"/>
                </a:lnTo>
                <a:lnTo>
                  <a:pt x="270" y="0"/>
                </a:lnTo>
                <a:lnTo>
                  <a:pt x="169" y="4"/>
                </a:lnTo>
                <a:lnTo>
                  <a:pt x="69" y="8"/>
                </a:lnTo>
                <a:lnTo>
                  <a:pt x="101" y="4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2"/>
          <p:cNvSpPr/>
          <p:nvPr/>
        </p:nvSpPr>
        <p:spPr>
          <a:xfrm>
            <a:off x="2860891" y="446892"/>
            <a:ext cx="794804" cy="1139812"/>
          </a:xfrm>
          <a:custGeom>
            <a:rect b="b" l="l" r="r" t="t"/>
            <a:pathLst>
              <a:path extrusionOk="0" h="729" w="492">
                <a:moveTo>
                  <a:pt x="264" y="213"/>
                </a:moveTo>
                <a:lnTo>
                  <a:pt x="265" y="257"/>
                </a:lnTo>
                <a:lnTo>
                  <a:pt x="281" y="372"/>
                </a:lnTo>
                <a:lnTo>
                  <a:pt x="316" y="392"/>
                </a:lnTo>
                <a:lnTo>
                  <a:pt x="347" y="443"/>
                </a:lnTo>
                <a:lnTo>
                  <a:pt x="492" y="446"/>
                </a:lnTo>
                <a:lnTo>
                  <a:pt x="457" y="729"/>
                </a:lnTo>
                <a:lnTo>
                  <a:pt x="235" y="714"/>
                </a:lnTo>
                <a:lnTo>
                  <a:pt x="0" y="659"/>
                </a:lnTo>
                <a:lnTo>
                  <a:pt x="69" y="295"/>
                </a:lnTo>
                <a:lnTo>
                  <a:pt x="0" y="659"/>
                </a:lnTo>
                <a:lnTo>
                  <a:pt x="69" y="295"/>
                </a:lnTo>
                <a:lnTo>
                  <a:pt x="141" y="0"/>
                </a:lnTo>
                <a:lnTo>
                  <a:pt x="200" y="21"/>
                </a:lnTo>
                <a:lnTo>
                  <a:pt x="195" y="150"/>
                </a:lnTo>
                <a:lnTo>
                  <a:pt x="264" y="213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22"/>
          <p:cNvSpPr/>
          <p:nvPr/>
        </p:nvSpPr>
        <p:spPr>
          <a:xfrm>
            <a:off x="4395573" y="4285349"/>
            <a:ext cx="904655" cy="606649"/>
          </a:xfrm>
          <a:custGeom>
            <a:rect b="b" l="l" r="r" t="t"/>
            <a:pathLst>
              <a:path extrusionOk="0" h="388" w="560">
                <a:moveTo>
                  <a:pt x="415" y="111"/>
                </a:moveTo>
                <a:lnTo>
                  <a:pt x="228" y="121"/>
                </a:lnTo>
                <a:lnTo>
                  <a:pt x="159" y="15"/>
                </a:lnTo>
                <a:lnTo>
                  <a:pt x="94" y="0"/>
                </a:lnTo>
                <a:lnTo>
                  <a:pt x="0" y="4"/>
                </a:lnTo>
                <a:lnTo>
                  <a:pt x="100" y="60"/>
                </a:lnTo>
                <a:lnTo>
                  <a:pt x="265" y="16"/>
                </a:lnTo>
                <a:lnTo>
                  <a:pt x="281" y="182"/>
                </a:lnTo>
                <a:lnTo>
                  <a:pt x="362" y="50"/>
                </a:lnTo>
                <a:lnTo>
                  <a:pt x="407" y="101"/>
                </a:lnTo>
                <a:lnTo>
                  <a:pt x="419" y="152"/>
                </a:lnTo>
                <a:lnTo>
                  <a:pt x="503" y="197"/>
                </a:lnTo>
                <a:lnTo>
                  <a:pt x="560" y="273"/>
                </a:lnTo>
                <a:lnTo>
                  <a:pt x="560" y="317"/>
                </a:lnTo>
                <a:lnTo>
                  <a:pt x="466" y="329"/>
                </a:lnTo>
                <a:lnTo>
                  <a:pt x="402" y="388"/>
                </a:lnTo>
                <a:lnTo>
                  <a:pt x="351" y="257"/>
                </a:lnTo>
                <a:lnTo>
                  <a:pt x="393" y="178"/>
                </a:lnTo>
                <a:lnTo>
                  <a:pt x="415" y="11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2"/>
          <p:cNvSpPr/>
          <p:nvPr/>
        </p:nvSpPr>
        <p:spPr>
          <a:xfrm>
            <a:off x="7083690" y="2562343"/>
            <a:ext cx="715647" cy="648864"/>
          </a:xfrm>
          <a:custGeom>
            <a:rect b="b" l="l" r="r" t="t"/>
            <a:pathLst>
              <a:path extrusionOk="0" h="415" w="443">
                <a:moveTo>
                  <a:pt x="34" y="124"/>
                </a:moveTo>
                <a:lnTo>
                  <a:pt x="74" y="251"/>
                </a:lnTo>
                <a:lnTo>
                  <a:pt x="75" y="409"/>
                </a:lnTo>
                <a:lnTo>
                  <a:pt x="443" y="415"/>
                </a:lnTo>
                <a:lnTo>
                  <a:pt x="434" y="215"/>
                </a:lnTo>
                <a:lnTo>
                  <a:pt x="206" y="0"/>
                </a:lnTo>
                <a:lnTo>
                  <a:pt x="50" y="14"/>
                </a:lnTo>
                <a:lnTo>
                  <a:pt x="0" y="17"/>
                </a:lnTo>
                <a:lnTo>
                  <a:pt x="34" y="12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2"/>
          <p:cNvSpPr/>
          <p:nvPr/>
        </p:nvSpPr>
        <p:spPr>
          <a:xfrm>
            <a:off x="6823601" y="3201825"/>
            <a:ext cx="1340828" cy="883393"/>
          </a:xfrm>
          <a:custGeom>
            <a:rect b="b" l="l" r="r" t="t"/>
            <a:pathLst>
              <a:path extrusionOk="0" h="565" w="830">
                <a:moveTo>
                  <a:pt x="512" y="138"/>
                </a:moveTo>
                <a:lnTo>
                  <a:pt x="503" y="289"/>
                </a:lnTo>
                <a:lnTo>
                  <a:pt x="571" y="352"/>
                </a:lnTo>
                <a:lnTo>
                  <a:pt x="652" y="487"/>
                </a:lnTo>
                <a:lnTo>
                  <a:pt x="766" y="565"/>
                </a:lnTo>
                <a:lnTo>
                  <a:pt x="830" y="452"/>
                </a:lnTo>
                <a:lnTo>
                  <a:pt x="826" y="332"/>
                </a:lnTo>
                <a:lnTo>
                  <a:pt x="720" y="220"/>
                </a:lnTo>
                <a:lnTo>
                  <a:pt x="635" y="78"/>
                </a:lnTo>
                <a:lnTo>
                  <a:pt x="604" y="6"/>
                </a:lnTo>
                <a:lnTo>
                  <a:pt x="236" y="0"/>
                </a:lnTo>
                <a:lnTo>
                  <a:pt x="0" y="0"/>
                </a:lnTo>
                <a:lnTo>
                  <a:pt x="40" y="73"/>
                </a:lnTo>
                <a:lnTo>
                  <a:pt x="210" y="66"/>
                </a:lnTo>
                <a:lnTo>
                  <a:pt x="240" y="76"/>
                </a:lnTo>
                <a:lnTo>
                  <a:pt x="363" y="59"/>
                </a:lnTo>
                <a:lnTo>
                  <a:pt x="448" y="76"/>
                </a:lnTo>
                <a:lnTo>
                  <a:pt x="512" y="138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2"/>
          <p:cNvSpPr/>
          <p:nvPr/>
        </p:nvSpPr>
        <p:spPr>
          <a:xfrm>
            <a:off x="8214508" y="1313085"/>
            <a:ext cx="205163" cy="398700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2"/>
          <p:cNvSpPr/>
          <p:nvPr/>
        </p:nvSpPr>
        <p:spPr>
          <a:xfrm>
            <a:off x="8214508" y="1313085"/>
            <a:ext cx="205163" cy="398700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2"/>
          <p:cNvSpPr/>
          <p:nvPr/>
        </p:nvSpPr>
        <p:spPr>
          <a:xfrm>
            <a:off x="8340514" y="1081683"/>
            <a:ext cx="287551" cy="239220"/>
          </a:xfrm>
          <a:custGeom>
            <a:rect b="b" l="l" r="r" t="t"/>
            <a:pathLst>
              <a:path extrusionOk="0" h="153" w="178">
                <a:moveTo>
                  <a:pt x="178" y="91"/>
                </a:moveTo>
                <a:lnTo>
                  <a:pt x="167" y="0"/>
                </a:lnTo>
                <a:lnTo>
                  <a:pt x="7" y="18"/>
                </a:lnTo>
                <a:lnTo>
                  <a:pt x="20" y="122"/>
                </a:lnTo>
                <a:lnTo>
                  <a:pt x="0" y="130"/>
                </a:lnTo>
                <a:lnTo>
                  <a:pt x="18" y="153"/>
                </a:lnTo>
                <a:lnTo>
                  <a:pt x="75" y="126"/>
                </a:lnTo>
                <a:lnTo>
                  <a:pt x="106" y="113"/>
                </a:lnTo>
                <a:lnTo>
                  <a:pt x="157" y="95"/>
                </a:lnTo>
                <a:lnTo>
                  <a:pt x="178" y="91"/>
                </a:lnTo>
                <a:close/>
              </a:path>
            </a:pathLst>
          </a:custGeom>
          <a:solidFill>
            <a:srgbClr val="00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2"/>
          <p:cNvSpPr/>
          <p:nvPr/>
        </p:nvSpPr>
        <p:spPr>
          <a:xfrm>
            <a:off x="3776854" y="1769635"/>
            <a:ext cx="987043" cy="639483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  <a:close/>
              </a:path>
            </a:pathLst>
          </a:custGeom>
          <a:solidFill>
            <a:srgbClr val="FF00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2"/>
          <p:cNvSpPr/>
          <p:nvPr/>
        </p:nvSpPr>
        <p:spPr>
          <a:xfrm>
            <a:off x="3776854" y="1769635"/>
            <a:ext cx="987043" cy="639483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2"/>
          <p:cNvSpPr/>
          <p:nvPr/>
        </p:nvSpPr>
        <p:spPr>
          <a:xfrm>
            <a:off x="1844769" y="1294323"/>
            <a:ext cx="1150204" cy="1674538"/>
          </a:xfrm>
          <a:custGeom>
            <a:rect b="b" l="l" r="r" t="t"/>
            <a:pathLst>
              <a:path extrusionOk="0" h="1071" w="712">
                <a:moveTo>
                  <a:pt x="321" y="854"/>
                </a:moveTo>
                <a:lnTo>
                  <a:pt x="404" y="970"/>
                </a:lnTo>
                <a:lnTo>
                  <a:pt x="404" y="1028"/>
                </a:lnTo>
                <a:lnTo>
                  <a:pt x="641" y="1071"/>
                </a:lnTo>
                <a:lnTo>
                  <a:pt x="712" y="812"/>
                </a:lnTo>
                <a:lnTo>
                  <a:pt x="318" y="357"/>
                </a:lnTo>
                <a:lnTo>
                  <a:pt x="368" y="66"/>
                </a:lnTo>
                <a:lnTo>
                  <a:pt x="53" y="0"/>
                </a:lnTo>
                <a:lnTo>
                  <a:pt x="0" y="168"/>
                </a:lnTo>
                <a:lnTo>
                  <a:pt x="25" y="373"/>
                </a:lnTo>
                <a:lnTo>
                  <a:pt x="157" y="691"/>
                </a:lnTo>
                <a:lnTo>
                  <a:pt x="217" y="776"/>
                </a:lnTo>
                <a:lnTo>
                  <a:pt x="321" y="854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2"/>
          <p:cNvSpPr/>
          <p:nvPr/>
        </p:nvSpPr>
        <p:spPr>
          <a:xfrm>
            <a:off x="5689552" y="2418498"/>
            <a:ext cx="756033" cy="553489"/>
          </a:xfrm>
          <a:custGeom>
            <a:rect b="b" l="l" r="r" t="t"/>
            <a:pathLst>
              <a:path extrusionOk="0" h="354" w="468">
                <a:moveTo>
                  <a:pt x="468" y="33"/>
                </a:moveTo>
                <a:lnTo>
                  <a:pt x="406" y="43"/>
                </a:lnTo>
                <a:lnTo>
                  <a:pt x="423" y="0"/>
                </a:lnTo>
                <a:lnTo>
                  <a:pt x="0" y="8"/>
                </a:lnTo>
                <a:lnTo>
                  <a:pt x="10" y="147"/>
                </a:lnTo>
                <a:lnTo>
                  <a:pt x="13" y="283"/>
                </a:lnTo>
                <a:lnTo>
                  <a:pt x="125" y="352"/>
                </a:lnTo>
                <a:lnTo>
                  <a:pt x="370" y="354"/>
                </a:lnTo>
                <a:lnTo>
                  <a:pt x="419" y="146"/>
                </a:lnTo>
                <a:lnTo>
                  <a:pt x="468" y="3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2"/>
          <p:cNvSpPr/>
          <p:nvPr/>
        </p:nvSpPr>
        <p:spPr>
          <a:xfrm>
            <a:off x="2880276" y="2298107"/>
            <a:ext cx="898193" cy="902155"/>
          </a:xfrm>
          <a:custGeom>
            <a:rect b="b" l="l" r="r" t="t"/>
            <a:pathLst>
              <a:path extrusionOk="0" h="577" w="556">
                <a:moveTo>
                  <a:pt x="109" y="69"/>
                </a:moveTo>
                <a:lnTo>
                  <a:pt x="62" y="69"/>
                </a:lnTo>
                <a:lnTo>
                  <a:pt x="71" y="170"/>
                </a:lnTo>
                <a:lnTo>
                  <a:pt x="0" y="429"/>
                </a:lnTo>
                <a:lnTo>
                  <a:pt x="324" y="565"/>
                </a:lnTo>
                <a:lnTo>
                  <a:pt x="507" y="577"/>
                </a:lnTo>
                <a:lnTo>
                  <a:pt x="556" y="59"/>
                </a:lnTo>
                <a:lnTo>
                  <a:pt x="129" y="0"/>
                </a:lnTo>
                <a:lnTo>
                  <a:pt x="109" y="69"/>
                </a:lnTo>
                <a:close/>
              </a:path>
            </a:pathLst>
          </a:custGeom>
          <a:solidFill>
            <a:srgbClr val="FFFF00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2"/>
          <p:cNvSpPr/>
          <p:nvPr/>
        </p:nvSpPr>
        <p:spPr>
          <a:xfrm>
            <a:off x="177620" y="2975114"/>
            <a:ext cx="3208294" cy="2174867"/>
          </a:xfrm>
          <a:custGeom>
            <a:rect b="b" l="l" r="r" t="t"/>
            <a:pathLst>
              <a:path extrusionOk="0" h="1391" w="1986">
                <a:moveTo>
                  <a:pt x="789" y="331"/>
                </a:moveTo>
                <a:lnTo>
                  <a:pt x="926" y="426"/>
                </a:lnTo>
                <a:lnTo>
                  <a:pt x="933" y="483"/>
                </a:lnTo>
                <a:lnTo>
                  <a:pt x="705" y="491"/>
                </a:lnTo>
                <a:lnTo>
                  <a:pt x="639" y="650"/>
                </a:lnTo>
                <a:lnTo>
                  <a:pt x="733" y="697"/>
                </a:lnTo>
                <a:lnTo>
                  <a:pt x="706" y="826"/>
                </a:lnTo>
                <a:lnTo>
                  <a:pt x="825" y="869"/>
                </a:lnTo>
                <a:lnTo>
                  <a:pt x="903" y="860"/>
                </a:lnTo>
                <a:lnTo>
                  <a:pt x="892" y="925"/>
                </a:lnTo>
                <a:lnTo>
                  <a:pt x="832" y="986"/>
                </a:lnTo>
                <a:lnTo>
                  <a:pt x="688" y="1020"/>
                </a:lnTo>
                <a:lnTo>
                  <a:pt x="550" y="1034"/>
                </a:lnTo>
                <a:lnTo>
                  <a:pt x="431" y="1040"/>
                </a:lnTo>
                <a:lnTo>
                  <a:pt x="258" y="1059"/>
                </a:lnTo>
                <a:lnTo>
                  <a:pt x="131" y="950"/>
                </a:lnTo>
                <a:lnTo>
                  <a:pt x="69" y="800"/>
                </a:lnTo>
                <a:lnTo>
                  <a:pt x="0" y="807"/>
                </a:lnTo>
                <a:lnTo>
                  <a:pt x="173" y="939"/>
                </a:lnTo>
                <a:lnTo>
                  <a:pt x="330" y="1075"/>
                </a:lnTo>
                <a:lnTo>
                  <a:pt x="623" y="1073"/>
                </a:lnTo>
                <a:lnTo>
                  <a:pt x="755" y="1066"/>
                </a:lnTo>
                <a:lnTo>
                  <a:pt x="936" y="1046"/>
                </a:lnTo>
                <a:lnTo>
                  <a:pt x="995" y="927"/>
                </a:lnTo>
                <a:lnTo>
                  <a:pt x="1100" y="811"/>
                </a:lnTo>
                <a:lnTo>
                  <a:pt x="1198" y="741"/>
                </a:lnTo>
                <a:lnTo>
                  <a:pt x="1204" y="790"/>
                </a:lnTo>
                <a:lnTo>
                  <a:pt x="1160" y="840"/>
                </a:lnTo>
                <a:lnTo>
                  <a:pt x="1116" y="891"/>
                </a:lnTo>
                <a:lnTo>
                  <a:pt x="1122" y="968"/>
                </a:lnTo>
                <a:lnTo>
                  <a:pt x="1086" y="1128"/>
                </a:lnTo>
                <a:lnTo>
                  <a:pt x="990" y="1094"/>
                </a:lnTo>
                <a:lnTo>
                  <a:pt x="1153" y="967"/>
                </a:lnTo>
                <a:lnTo>
                  <a:pt x="1196" y="898"/>
                </a:lnTo>
                <a:lnTo>
                  <a:pt x="1266" y="891"/>
                </a:lnTo>
                <a:lnTo>
                  <a:pt x="1349" y="822"/>
                </a:lnTo>
                <a:lnTo>
                  <a:pt x="1401" y="856"/>
                </a:lnTo>
                <a:lnTo>
                  <a:pt x="1505" y="919"/>
                </a:lnTo>
                <a:lnTo>
                  <a:pt x="1624" y="855"/>
                </a:lnTo>
                <a:lnTo>
                  <a:pt x="1677" y="927"/>
                </a:lnTo>
                <a:lnTo>
                  <a:pt x="1709" y="970"/>
                </a:lnTo>
                <a:lnTo>
                  <a:pt x="1784" y="1121"/>
                </a:lnTo>
                <a:lnTo>
                  <a:pt x="1874" y="1198"/>
                </a:lnTo>
                <a:lnTo>
                  <a:pt x="1972" y="1327"/>
                </a:lnTo>
                <a:lnTo>
                  <a:pt x="1955" y="1391"/>
                </a:lnTo>
                <a:lnTo>
                  <a:pt x="1913" y="1128"/>
                </a:lnTo>
                <a:lnTo>
                  <a:pt x="1986" y="1124"/>
                </a:lnTo>
                <a:lnTo>
                  <a:pt x="1864" y="989"/>
                </a:lnTo>
                <a:lnTo>
                  <a:pt x="1775" y="838"/>
                </a:lnTo>
                <a:lnTo>
                  <a:pt x="1524" y="759"/>
                </a:lnTo>
                <a:lnTo>
                  <a:pt x="1600" y="209"/>
                </a:lnTo>
                <a:lnTo>
                  <a:pt x="1416" y="131"/>
                </a:lnTo>
                <a:lnTo>
                  <a:pt x="1321" y="0"/>
                </a:lnTo>
                <a:lnTo>
                  <a:pt x="1058" y="29"/>
                </a:lnTo>
                <a:lnTo>
                  <a:pt x="931" y="59"/>
                </a:lnTo>
                <a:lnTo>
                  <a:pt x="949" y="197"/>
                </a:lnTo>
                <a:lnTo>
                  <a:pt x="1031" y="278"/>
                </a:lnTo>
                <a:lnTo>
                  <a:pt x="1015" y="333"/>
                </a:lnTo>
                <a:lnTo>
                  <a:pt x="961" y="291"/>
                </a:lnTo>
                <a:lnTo>
                  <a:pt x="954" y="242"/>
                </a:lnTo>
                <a:lnTo>
                  <a:pt x="804" y="258"/>
                </a:lnTo>
                <a:lnTo>
                  <a:pt x="789" y="3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2"/>
          <p:cNvSpPr/>
          <p:nvPr/>
        </p:nvSpPr>
        <p:spPr>
          <a:xfrm>
            <a:off x="6671749" y="2588923"/>
            <a:ext cx="533100" cy="727040"/>
          </a:xfrm>
          <a:custGeom>
            <a:rect b="b" l="l" r="r" t="t"/>
            <a:pathLst>
              <a:path extrusionOk="0" h="465" w="330">
                <a:moveTo>
                  <a:pt x="289" y="107"/>
                </a:moveTo>
                <a:lnTo>
                  <a:pt x="255" y="0"/>
                </a:lnTo>
                <a:lnTo>
                  <a:pt x="0" y="24"/>
                </a:lnTo>
                <a:lnTo>
                  <a:pt x="6" y="463"/>
                </a:lnTo>
                <a:lnTo>
                  <a:pt x="134" y="465"/>
                </a:lnTo>
                <a:lnTo>
                  <a:pt x="94" y="392"/>
                </a:lnTo>
                <a:lnTo>
                  <a:pt x="330" y="392"/>
                </a:lnTo>
                <a:lnTo>
                  <a:pt x="329" y="234"/>
                </a:lnTo>
                <a:lnTo>
                  <a:pt x="289" y="10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2"/>
          <p:cNvSpPr/>
          <p:nvPr/>
        </p:nvSpPr>
        <p:spPr>
          <a:xfrm>
            <a:off x="225275" y="2081863"/>
            <a:ext cx="242400" cy="2424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22"/>
          <p:cNvSpPr/>
          <p:nvPr/>
        </p:nvSpPr>
        <p:spPr>
          <a:xfrm>
            <a:off x="591325" y="2081863"/>
            <a:ext cx="242400" cy="242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929200" y="2081863"/>
            <a:ext cx="242400" cy="2424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2"/>
          <p:cNvSpPr/>
          <p:nvPr/>
        </p:nvSpPr>
        <p:spPr>
          <a:xfrm>
            <a:off x="1267100" y="2081863"/>
            <a:ext cx="242400" cy="2424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/>
          <p:nvPr/>
        </p:nvSpPr>
        <p:spPr>
          <a:xfrm>
            <a:off x="244025" y="1924125"/>
            <a:ext cx="8644500" cy="2834400"/>
          </a:xfrm>
          <a:prstGeom prst="rect">
            <a:avLst/>
          </a:prstGeom>
          <a:solidFill>
            <a:srgbClr val="FFFFFF">
              <a:alpha val="7095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Bree Serif"/>
                <a:ea typeface="Bree Serif"/>
                <a:cs typeface="Bree Serif"/>
                <a:sym typeface="Bree Serif"/>
              </a:rPr>
              <a:t>I think that the states on the east coast are smaller because...</a:t>
            </a:r>
            <a:endParaRPr sz="20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4"/>
          <p:cNvSpPr txBox="1"/>
          <p:nvPr/>
        </p:nvSpPr>
        <p:spPr>
          <a:xfrm>
            <a:off x="44300" y="1900"/>
            <a:ext cx="1908900" cy="46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This is a basic background with all of the states that can be pulled apart.</a:t>
            </a:r>
            <a:endParaRPr sz="18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Use it to make </a:t>
            </a:r>
            <a:endParaRPr sz="18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your own slides!</a:t>
            </a:r>
            <a:endParaRPr sz="18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75" name="Google Shape;375;p24"/>
          <p:cNvSpPr/>
          <p:nvPr/>
        </p:nvSpPr>
        <p:spPr>
          <a:xfrm>
            <a:off x="3550647" y="1098835"/>
            <a:ext cx="944617" cy="677832"/>
          </a:xfrm>
          <a:custGeom>
            <a:rect b="b" l="l" r="r" t="t"/>
            <a:pathLst>
              <a:path extrusionOk="0" h="425" w="586">
                <a:moveTo>
                  <a:pt x="0" y="385"/>
                </a:moveTo>
                <a:lnTo>
                  <a:pt x="0" y="385"/>
                </a:lnTo>
                <a:lnTo>
                  <a:pt x="159" y="400"/>
                </a:lnTo>
                <a:lnTo>
                  <a:pt x="561" y="425"/>
                </a:lnTo>
                <a:lnTo>
                  <a:pt x="574" y="233"/>
                </a:lnTo>
                <a:lnTo>
                  <a:pt x="586" y="34"/>
                </a:lnTo>
                <a:lnTo>
                  <a:pt x="43" y="0"/>
                </a:lnTo>
                <a:lnTo>
                  <a:pt x="8" y="283"/>
                </a:lnTo>
                <a:lnTo>
                  <a:pt x="0" y="38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4"/>
          <p:cNvSpPr/>
          <p:nvPr/>
        </p:nvSpPr>
        <p:spPr>
          <a:xfrm>
            <a:off x="7295264" y="1585280"/>
            <a:ext cx="599655" cy="508773"/>
          </a:xfrm>
          <a:custGeom>
            <a:rect b="b" l="l" r="r" t="t"/>
            <a:pathLst>
              <a:path extrusionOk="0" h="319" w="372">
                <a:moveTo>
                  <a:pt x="48" y="168"/>
                </a:moveTo>
                <a:lnTo>
                  <a:pt x="0" y="233"/>
                </a:lnTo>
                <a:lnTo>
                  <a:pt x="44" y="294"/>
                </a:lnTo>
                <a:lnTo>
                  <a:pt x="73" y="300"/>
                </a:lnTo>
                <a:lnTo>
                  <a:pt x="126" y="319"/>
                </a:lnTo>
                <a:lnTo>
                  <a:pt x="217" y="269"/>
                </a:lnTo>
                <a:lnTo>
                  <a:pt x="245" y="175"/>
                </a:lnTo>
                <a:lnTo>
                  <a:pt x="330" y="106"/>
                </a:lnTo>
                <a:lnTo>
                  <a:pt x="333" y="80"/>
                </a:lnTo>
                <a:lnTo>
                  <a:pt x="364" y="77"/>
                </a:lnTo>
                <a:lnTo>
                  <a:pt x="372" y="54"/>
                </a:lnTo>
                <a:lnTo>
                  <a:pt x="331" y="51"/>
                </a:lnTo>
                <a:lnTo>
                  <a:pt x="266" y="110"/>
                </a:lnTo>
                <a:lnTo>
                  <a:pt x="241" y="97"/>
                </a:lnTo>
                <a:lnTo>
                  <a:pt x="242" y="42"/>
                </a:lnTo>
                <a:lnTo>
                  <a:pt x="153" y="65"/>
                </a:lnTo>
                <a:lnTo>
                  <a:pt x="138" y="0"/>
                </a:lnTo>
                <a:lnTo>
                  <a:pt x="118" y="3"/>
                </a:lnTo>
                <a:lnTo>
                  <a:pt x="128" y="85"/>
                </a:lnTo>
                <a:lnTo>
                  <a:pt x="85" y="111"/>
                </a:lnTo>
                <a:lnTo>
                  <a:pt x="48" y="16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24"/>
          <p:cNvSpPr/>
          <p:nvPr/>
        </p:nvSpPr>
        <p:spPr>
          <a:xfrm>
            <a:off x="5802575" y="822918"/>
            <a:ext cx="675418" cy="665073"/>
          </a:xfrm>
          <a:custGeom>
            <a:rect b="b" l="l" r="r" t="t"/>
            <a:pathLst>
              <a:path extrusionOk="0" h="417" w="419">
                <a:moveTo>
                  <a:pt x="21" y="83"/>
                </a:moveTo>
                <a:lnTo>
                  <a:pt x="0" y="130"/>
                </a:lnTo>
                <a:lnTo>
                  <a:pt x="0" y="162"/>
                </a:lnTo>
                <a:lnTo>
                  <a:pt x="33" y="185"/>
                </a:lnTo>
                <a:lnTo>
                  <a:pt x="40" y="218"/>
                </a:lnTo>
                <a:lnTo>
                  <a:pt x="98" y="251"/>
                </a:lnTo>
                <a:lnTo>
                  <a:pt x="98" y="251"/>
                </a:lnTo>
                <a:lnTo>
                  <a:pt x="149" y="291"/>
                </a:lnTo>
                <a:lnTo>
                  <a:pt x="166" y="323"/>
                </a:lnTo>
                <a:lnTo>
                  <a:pt x="166" y="323"/>
                </a:lnTo>
                <a:lnTo>
                  <a:pt x="166" y="413"/>
                </a:lnTo>
                <a:lnTo>
                  <a:pt x="218" y="417"/>
                </a:lnTo>
                <a:lnTo>
                  <a:pt x="318" y="413"/>
                </a:lnTo>
                <a:lnTo>
                  <a:pt x="318" y="413"/>
                </a:lnTo>
                <a:lnTo>
                  <a:pt x="419" y="409"/>
                </a:lnTo>
                <a:lnTo>
                  <a:pt x="418" y="390"/>
                </a:lnTo>
                <a:lnTo>
                  <a:pt x="395" y="257"/>
                </a:lnTo>
                <a:lnTo>
                  <a:pt x="390" y="180"/>
                </a:lnTo>
                <a:lnTo>
                  <a:pt x="388" y="148"/>
                </a:lnTo>
                <a:lnTo>
                  <a:pt x="340" y="72"/>
                </a:lnTo>
                <a:lnTo>
                  <a:pt x="255" y="67"/>
                </a:lnTo>
                <a:lnTo>
                  <a:pt x="177" y="20"/>
                </a:lnTo>
                <a:lnTo>
                  <a:pt x="132" y="0"/>
                </a:lnTo>
                <a:lnTo>
                  <a:pt x="73" y="18"/>
                </a:lnTo>
                <a:lnTo>
                  <a:pt x="35" y="29"/>
                </a:lnTo>
                <a:lnTo>
                  <a:pt x="21" y="8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24"/>
          <p:cNvSpPr/>
          <p:nvPr/>
        </p:nvSpPr>
        <p:spPr>
          <a:xfrm>
            <a:off x="2138714" y="178585"/>
            <a:ext cx="904318" cy="676238"/>
          </a:xfrm>
          <a:custGeom>
            <a:rect b="b" l="l" r="r" t="t"/>
            <a:pathLst>
              <a:path extrusionOk="0" h="424" w="561">
                <a:moveTo>
                  <a:pt x="0" y="284"/>
                </a:moveTo>
                <a:lnTo>
                  <a:pt x="80" y="305"/>
                </a:lnTo>
                <a:lnTo>
                  <a:pt x="100" y="352"/>
                </a:lnTo>
                <a:lnTo>
                  <a:pt x="489" y="424"/>
                </a:lnTo>
                <a:lnTo>
                  <a:pt x="561" y="129"/>
                </a:lnTo>
                <a:lnTo>
                  <a:pt x="161" y="0"/>
                </a:lnTo>
                <a:lnTo>
                  <a:pt x="168" y="59"/>
                </a:lnTo>
                <a:lnTo>
                  <a:pt x="161" y="98"/>
                </a:lnTo>
                <a:lnTo>
                  <a:pt x="84" y="68"/>
                </a:lnTo>
                <a:lnTo>
                  <a:pt x="19" y="20"/>
                </a:lnTo>
                <a:lnTo>
                  <a:pt x="0" y="28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24"/>
          <p:cNvSpPr/>
          <p:nvPr/>
        </p:nvSpPr>
        <p:spPr>
          <a:xfrm>
            <a:off x="7193709" y="1708087"/>
            <a:ext cx="1080023" cy="526317"/>
          </a:xfrm>
          <a:custGeom>
            <a:rect b="b" l="l" r="r" t="t"/>
            <a:pathLst>
              <a:path extrusionOk="0" h="330" w="670">
                <a:moveTo>
                  <a:pt x="427" y="0"/>
                </a:moveTo>
                <a:lnTo>
                  <a:pt x="396" y="3"/>
                </a:lnTo>
                <a:lnTo>
                  <a:pt x="393" y="29"/>
                </a:lnTo>
                <a:lnTo>
                  <a:pt x="308" y="98"/>
                </a:lnTo>
                <a:lnTo>
                  <a:pt x="280" y="192"/>
                </a:lnTo>
                <a:lnTo>
                  <a:pt x="189" y="242"/>
                </a:lnTo>
                <a:lnTo>
                  <a:pt x="136" y="223"/>
                </a:lnTo>
                <a:lnTo>
                  <a:pt x="0" y="330"/>
                </a:lnTo>
                <a:lnTo>
                  <a:pt x="177" y="316"/>
                </a:lnTo>
                <a:lnTo>
                  <a:pt x="348" y="294"/>
                </a:lnTo>
                <a:lnTo>
                  <a:pt x="670" y="219"/>
                </a:lnTo>
                <a:lnTo>
                  <a:pt x="600" y="173"/>
                </a:lnTo>
                <a:lnTo>
                  <a:pt x="594" y="65"/>
                </a:lnTo>
                <a:lnTo>
                  <a:pt x="521" y="44"/>
                </a:lnTo>
                <a:lnTo>
                  <a:pt x="467" y="2"/>
                </a:lnTo>
                <a:lnTo>
                  <a:pt x="427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24"/>
          <p:cNvSpPr/>
          <p:nvPr/>
        </p:nvSpPr>
        <p:spPr>
          <a:xfrm>
            <a:off x="8152834" y="583683"/>
            <a:ext cx="241796" cy="354068"/>
          </a:xfrm>
          <a:custGeom>
            <a:rect b="b" l="l" r="r" t="t"/>
            <a:pathLst>
              <a:path extrusionOk="0" h="222" w="150">
                <a:moveTo>
                  <a:pt x="137" y="221"/>
                </a:moveTo>
                <a:lnTo>
                  <a:pt x="150" y="91"/>
                </a:lnTo>
                <a:lnTo>
                  <a:pt x="124" y="0"/>
                </a:lnTo>
                <a:lnTo>
                  <a:pt x="0" y="37"/>
                </a:lnTo>
                <a:lnTo>
                  <a:pt x="18" y="100"/>
                </a:lnTo>
                <a:lnTo>
                  <a:pt x="52" y="151"/>
                </a:lnTo>
                <a:lnTo>
                  <a:pt x="84" y="222"/>
                </a:lnTo>
                <a:lnTo>
                  <a:pt x="137" y="2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24"/>
          <p:cNvSpPr/>
          <p:nvPr/>
        </p:nvSpPr>
        <p:spPr>
          <a:xfrm>
            <a:off x="3054159" y="1526269"/>
            <a:ext cx="752792" cy="843702"/>
          </a:xfrm>
          <a:custGeom>
            <a:rect b="b" l="l" r="r" t="t"/>
            <a:pathLst>
              <a:path extrusionOk="0" h="529" w="467">
                <a:moveTo>
                  <a:pt x="308" y="117"/>
                </a:moveTo>
                <a:lnTo>
                  <a:pt x="467" y="132"/>
                </a:lnTo>
                <a:lnTo>
                  <a:pt x="426" y="529"/>
                </a:lnTo>
                <a:lnTo>
                  <a:pt x="426" y="529"/>
                </a:lnTo>
                <a:lnTo>
                  <a:pt x="0" y="470"/>
                </a:lnTo>
                <a:lnTo>
                  <a:pt x="94" y="0"/>
                </a:lnTo>
                <a:lnTo>
                  <a:pt x="316" y="15"/>
                </a:lnTo>
                <a:lnTo>
                  <a:pt x="308" y="11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24"/>
          <p:cNvSpPr/>
          <p:nvPr/>
        </p:nvSpPr>
        <p:spPr>
          <a:xfrm>
            <a:off x="4031016" y="2476829"/>
            <a:ext cx="1868279" cy="1622013"/>
          </a:xfrm>
          <a:custGeom>
            <a:rect b="b" l="l" r="r" t="t"/>
            <a:pathLst>
              <a:path extrusionOk="0" h="1017" w="1159">
                <a:moveTo>
                  <a:pt x="504" y="641"/>
                </a:moveTo>
                <a:lnTo>
                  <a:pt x="551" y="769"/>
                </a:lnTo>
                <a:lnTo>
                  <a:pt x="622" y="816"/>
                </a:lnTo>
                <a:lnTo>
                  <a:pt x="657" y="931"/>
                </a:lnTo>
                <a:lnTo>
                  <a:pt x="853" y="1017"/>
                </a:lnTo>
                <a:lnTo>
                  <a:pt x="793" y="881"/>
                </a:lnTo>
                <a:lnTo>
                  <a:pt x="912" y="784"/>
                </a:lnTo>
                <a:lnTo>
                  <a:pt x="1035" y="712"/>
                </a:lnTo>
                <a:lnTo>
                  <a:pt x="1086" y="610"/>
                </a:lnTo>
                <a:lnTo>
                  <a:pt x="1159" y="625"/>
                </a:lnTo>
                <a:lnTo>
                  <a:pt x="1157" y="497"/>
                </a:lnTo>
                <a:lnTo>
                  <a:pt x="1157" y="497"/>
                </a:lnTo>
                <a:lnTo>
                  <a:pt x="1129" y="303"/>
                </a:lnTo>
                <a:lnTo>
                  <a:pt x="1017" y="234"/>
                </a:lnTo>
                <a:lnTo>
                  <a:pt x="831" y="256"/>
                </a:lnTo>
                <a:lnTo>
                  <a:pt x="600" y="183"/>
                </a:lnTo>
                <a:lnTo>
                  <a:pt x="600" y="183"/>
                </a:lnTo>
                <a:lnTo>
                  <a:pt x="600" y="8"/>
                </a:lnTo>
                <a:lnTo>
                  <a:pt x="330" y="0"/>
                </a:lnTo>
                <a:lnTo>
                  <a:pt x="330" y="431"/>
                </a:lnTo>
                <a:lnTo>
                  <a:pt x="0" y="445"/>
                </a:lnTo>
                <a:lnTo>
                  <a:pt x="163" y="586"/>
                </a:lnTo>
                <a:lnTo>
                  <a:pt x="155" y="633"/>
                </a:lnTo>
                <a:lnTo>
                  <a:pt x="312" y="712"/>
                </a:lnTo>
                <a:lnTo>
                  <a:pt x="363" y="633"/>
                </a:lnTo>
                <a:lnTo>
                  <a:pt x="504" y="64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24"/>
          <p:cNvSpPr/>
          <p:nvPr/>
        </p:nvSpPr>
        <p:spPr>
          <a:xfrm>
            <a:off x="6324855" y="2212075"/>
            <a:ext cx="1154174" cy="419459"/>
          </a:xfrm>
          <a:custGeom>
            <a:rect b="b" l="l" r="r" t="t"/>
            <a:pathLst>
              <a:path extrusionOk="0" h="263" w="716">
                <a:moveTo>
                  <a:pt x="0" y="263"/>
                </a:moveTo>
                <a:lnTo>
                  <a:pt x="189" y="250"/>
                </a:lnTo>
                <a:lnTo>
                  <a:pt x="444" y="226"/>
                </a:lnTo>
                <a:lnTo>
                  <a:pt x="494" y="223"/>
                </a:lnTo>
                <a:lnTo>
                  <a:pt x="640" y="95"/>
                </a:lnTo>
                <a:lnTo>
                  <a:pt x="716" y="0"/>
                </a:lnTo>
                <a:lnTo>
                  <a:pt x="539" y="14"/>
                </a:lnTo>
                <a:lnTo>
                  <a:pt x="152" y="73"/>
                </a:lnTo>
                <a:lnTo>
                  <a:pt x="62" y="122"/>
                </a:lnTo>
                <a:lnTo>
                  <a:pt x="49" y="150"/>
                </a:lnTo>
                <a:lnTo>
                  <a:pt x="0" y="2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4"/>
          <p:cNvSpPr/>
          <p:nvPr/>
        </p:nvSpPr>
        <p:spPr>
          <a:xfrm>
            <a:off x="4475920" y="1025470"/>
            <a:ext cx="933334" cy="444977"/>
          </a:xfrm>
          <a:custGeom>
            <a:rect b="b" l="l" r="r" t="t"/>
            <a:pathLst>
              <a:path extrusionOk="0" h="279" w="579">
                <a:moveTo>
                  <a:pt x="577" y="154"/>
                </a:moveTo>
                <a:lnTo>
                  <a:pt x="552" y="1"/>
                </a:lnTo>
                <a:lnTo>
                  <a:pt x="18" y="0"/>
                </a:lnTo>
                <a:lnTo>
                  <a:pt x="12" y="80"/>
                </a:lnTo>
                <a:lnTo>
                  <a:pt x="0" y="279"/>
                </a:lnTo>
                <a:lnTo>
                  <a:pt x="579" y="279"/>
                </a:lnTo>
                <a:lnTo>
                  <a:pt x="577" y="211"/>
                </a:lnTo>
                <a:lnTo>
                  <a:pt x="577" y="1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7372638" y="2441741"/>
            <a:ext cx="702821" cy="446572"/>
          </a:xfrm>
          <a:custGeom>
            <a:rect b="b" l="l" r="r" t="t"/>
            <a:pathLst>
              <a:path extrusionOk="0" h="280" w="436">
                <a:moveTo>
                  <a:pt x="331" y="23"/>
                </a:moveTo>
                <a:lnTo>
                  <a:pt x="207" y="31"/>
                </a:lnTo>
                <a:lnTo>
                  <a:pt x="170" y="0"/>
                </a:lnTo>
                <a:lnTo>
                  <a:pt x="54" y="24"/>
                </a:lnTo>
                <a:lnTo>
                  <a:pt x="0" y="65"/>
                </a:lnTo>
                <a:lnTo>
                  <a:pt x="228" y="280"/>
                </a:lnTo>
                <a:lnTo>
                  <a:pt x="327" y="215"/>
                </a:lnTo>
                <a:lnTo>
                  <a:pt x="379" y="147"/>
                </a:lnTo>
                <a:lnTo>
                  <a:pt x="401" y="84"/>
                </a:lnTo>
                <a:lnTo>
                  <a:pt x="436" y="62"/>
                </a:lnTo>
                <a:lnTo>
                  <a:pt x="331" y="2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4"/>
          <p:cNvSpPr/>
          <p:nvPr/>
        </p:nvSpPr>
        <p:spPr>
          <a:xfrm>
            <a:off x="8563887" y="1028660"/>
            <a:ext cx="117674" cy="151516"/>
          </a:xfrm>
          <a:custGeom>
            <a:rect b="b" l="l" r="r" t="t"/>
            <a:pathLst>
              <a:path extrusionOk="0" h="95" w="73">
                <a:moveTo>
                  <a:pt x="73" y="31"/>
                </a:moveTo>
                <a:lnTo>
                  <a:pt x="69" y="37"/>
                </a:lnTo>
                <a:lnTo>
                  <a:pt x="64" y="30"/>
                </a:lnTo>
                <a:lnTo>
                  <a:pt x="61" y="39"/>
                </a:lnTo>
                <a:lnTo>
                  <a:pt x="69" y="74"/>
                </a:lnTo>
                <a:lnTo>
                  <a:pt x="69" y="74"/>
                </a:lnTo>
                <a:lnTo>
                  <a:pt x="11" y="95"/>
                </a:lnTo>
                <a:lnTo>
                  <a:pt x="0" y="4"/>
                </a:lnTo>
                <a:lnTo>
                  <a:pt x="52" y="0"/>
                </a:lnTo>
                <a:lnTo>
                  <a:pt x="73" y="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4"/>
          <p:cNvSpPr/>
          <p:nvPr/>
        </p:nvSpPr>
        <p:spPr>
          <a:xfrm>
            <a:off x="7894918" y="4498670"/>
            <a:ext cx="675418" cy="215311"/>
          </a:xfrm>
          <a:custGeom>
            <a:rect b="b" l="l" r="r" t="t"/>
            <a:pathLst>
              <a:path extrusionOk="0" h="135" w="419">
                <a:moveTo>
                  <a:pt x="23" y="0"/>
                </a:moveTo>
                <a:lnTo>
                  <a:pt x="0" y="39"/>
                </a:lnTo>
                <a:lnTo>
                  <a:pt x="25" y="72"/>
                </a:lnTo>
                <a:lnTo>
                  <a:pt x="10" y="129"/>
                </a:lnTo>
                <a:lnTo>
                  <a:pt x="237" y="135"/>
                </a:lnTo>
                <a:lnTo>
                  <a:pt x="368" y="121"/>
                </a:lnTo>
                <a:lnTo>
                  <a:pt x="419" y="81"/>
                </a:lnTo>
                <a:lnTo>
                  <a:pt x="419" y="37"/>
                </a:lnTo>
                <a:lnTo>
                  <a:pt x="244" y="0"/>
                </a:lnTo>
                <a:lnTo>
                  <a:pt x="2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24"/>
          <p:cNvSpPr/>
          <p:nvPr/>
        </p:nvSpPr>
        <p:spPr>
          <a:xfrm>
            <a:off x="7479029" y="1223238"/>
            <a:ext cx="738285" cy="465711"/>
          </a:xfrm>
          <a:custGeom>
            <a:rect b="b" l="l" r="r" t="t"/>
            <a:pathLst>
              <a:path extrusionOk="0" h="292" w="458">
                <a:moveTo>
                  <a:pt x="259" y="14"/>
                </a:moveTo>
                <a:lnTo>
                  <a:pt x="124" y="46"/>
                </a:lnTo>
                <a:lnTo>
                  <a:pt x="42" y="65"/>
                </a:lnTo>
                <a:lnTo>
                  <a:pt x="0" y="83"/>
                </a:lnTo>
                <a:lnTo>
                  <a:pt x="17" y="173"/>
                </a:lnTo>
                <a:lnTo>
                  <a:pt x="24" y="227"/>
                </a:lnTo>
                <a:lnTo>
                  <a:pt x="39" y="292"/>
                </a:lnTo>
                <a:lnTo>
                  <a:pt x="128" y="269"/>
                </a:lnTo>
                <a:lnTo>
                  <a:pt x="323" y="230"/>
                </a:lnTo>
                <a:lnTo>
                  <a:pt x="439" y="199"/>
                </a:lnTo>
                <a:lnTo>
                  <a:pt x="458" y="156"/>
                </a:lnTo>
                <a:lnTo>
                  <a:pt x="428" y="30"/>
                </a:lnTo>
                <a:lnTo>
                  <a:pt x="422" y="0"/>
                </a:lnTo>
                <a:lnTo>
                  <a:pt x="356" y="0"/>
                </a:lnTo>
                <a:lnTo>
                  <a:pt x="319" y="1"/>
                </a:lnTo>
                <a:lnTo>
                  <a:pt x="259" y="1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24"/>
          <p:cNvSpPr/>
          <p:nvPr/>
        </p:nvSpPr>
        <p:spPr>
          <a:xfrm>
            <a:off x="1898374" y="634720"/>
            <a:ext cx="1039724" cy="803830"/>
          </a:xfrm>
          <a:custGeom>
            <a:rect b="b" l="l" r="r" t="t"/>
            <a:pathLst>
              <a:path extrusionOk="0" h="504" w="645">
                <a:moveTo>
                  <a:pt x="236" y="21"/>
                </a:moveTo>
                <a:lnTo>
                  <a:pt x="156" y="0"/>
                </a:lnTo>
                <a:lnTo>
                  <a:pt x="0" y="387"/>
                </a:lnTo>
                <a:lnTo>
                  <a:pt x="315" y="453"/>
                </a:lnTo>
                <a:lnTo>
                  <a:pt x="576" y="504"/>
                </a:lnTo>
                <a:lnTo>
                  <a:pt x="645" y="140"/>
                </a:lnTo>
                <a:lnTo>
                  <a:pt x="256" y="68"/>
                </a:lnTo>
                <a:lnTo>
                  <a:pt x="236" y="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4"/>
          <p:cNvSpPr/>
          <p:nvPr/>
        </p:nvSpPr>
        <p:spPr>
          <a:xfrm>
            <a:off x="4559743" y="2385920"/>
            <a:ext cx="1110651" cy="499204"/>
          </a:xfrm>
          <a:custGeom>
            <a:rect b="b" l="l" r="r" t="t"/>
            <a:pathLst>
              <a:path extrusionOk="0" h="313" w="689">
                <a:moveTo>
                  <a:pt x="676" y="16"/>
                </a:moveTo>
                <a:lnTo>
                  <a:pt x="686" y="155"/>
                </a:lnTo>
                <a:lnTo>
                  <a:pt x="689" y="291"/>
                </a:lnTo>
                <a:lnTo>
                  <a:pt x="503" y="313"/>
                </a:lnTo>
                <a:lnTo>
                  <a:pt x="272" y="240"/>
                </a:lnTo>
                <a:lnTo>
                  <a:pt x="272" y="65"/>
                </a:lnTo>
                <a:lnTo>
                  <a:pt x="2" y="57"/>
                </a:lnTo>
                <a:lnTo>
                  <a:pt x="0" y="0"/>
                </a:lnTo>
                <a:lnTo>
                  <a:pt x="92" y="2"/>
                </a:lnTo>
                <a:lnTo>
                  <a:pt x="676" y="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4"/>
          <p:cNvSpPr/>
          <p:nvPr/>
        </p:nvSpPr>
        <p:spPr>
          <a:xfrm>
            <a:off x="6934181" y="1355614"/>
            <a:ext cx="583535" cy="601277"/>
          </a:xfrm>
          <a:custGeom>
            <a:rect b="b" l="l" r="r" t="t"/>
            <a:pathLst>
              <a:path extrusionOk="0" h="377" w="362">
                <a:moveTo>
                  <a:pt x="12" y="222"/>
                </a:moveTo>
                <a:lnTo>
                  <a:pt x="12" y="222"/>
                </a:lnTo>
                <a:lnTo>
                  <a:pt x="22" y="316"/>
                </a:lnTo>
                <a:lnTo>
                  <a:pt x="57" y="343"/>
                </a:lnTo>
                <a:lnTo>
                  <a:pt x="105" y="373"/>
                </a:lnTo>
                <a:lnTo>
                  <a:pt x="189" y="355"/>
                </a:lnTo>
                <a:lnTo>
                  <a:pt x="189" y="355"/>
                </a:lnTo>
                <a:lnTo>
                  <a:pt x="224" y="377"/>
                </a:lnTo>
                <a:lnTo>
                  <a:pt x="272" y="312"/>
                </a:lnTo>
                <a:lnTo>
                  <a:pt x="309" y="255"/>
                </a:lnTo>
                <a:lnTo>
                  <a:pt x="352" y="229"/>
                </a:lnTo>
                <a:lnTo>
                  <a:pt x="342" y="147"/>
                </a:lnTo>
                <a:lnTo>
                  <a:pt x="362" y="144"/>
                </a:lnTo>
                <a:lnTo>
                  <a:pt x="355" y="90"/>
                </a:lnTo>
                <a:lnTo>
                  <a:pt x="338" y="0"/>
                </a:lnTo>
                <a:lnTo>
                  <a:pt x="164" y="97"/>
                </a:lnTo>
                <a:lnTo>
                  <a:pt x="115" y="67"/>
                </a:lnTo>
                <a:lnTo>
                  <a:pt x="80" y="62"/>
                </a:lnTo>
                <a:lnTo>
                  <a:pt x="0" y="86"/>
                </a:lnTo>
                <a:lnTo>
                  <a:pt x="12" y="22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4"/>
          <p:cNvSpPr/>
          <p:nvPr/>
        </p:nvSpPr>
        <p:spPr>
          <a:xfrm>
            <a:off x="4493652" y="532646"/>
            <a:ext cx="872078" cy="494419"/>
          </a:xfrm>
          <a:custGeom>
            <a:rect b="b" l="l" r="r" t="t"/>
            <a:pathLst>
              <a:path extrusionOk="0" h="310" w="541">
                <a:moveTo>
                  <a:pt x="478" y="10"/>
                </a:moveTo>
                <a:lnTo>
                  <a:pt x="0" y="0"/>
                </a:lnTo>
                <a:lnTo>
                  <a:pt x="7" y="309"/>
                </a:lnTo>
                <a:lnTo>
                  <a:pt x="541" y="310"/>
                </a:lnTo>
                <a:lnTo>
                  <a:pt x="520" y="131"/>
                </a:lnTo>
                <a:lnTo>
                  <a:pt x="478" y="1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4"/>
          <p:cNvSpPr/>
          <p:nvPr/>
        </p:nvSpPr>
        <p:spPr>
          <a:xfrm>
            <a:off x="7121170" y="2057370"/>
            <a:ext cx="1242833" cy="510368"/>
          </a:xfrm>
          <a:custGeom>
            <a:rect b="b" l="l" r="r" t="t"/>
            <a:pathLst>
              <a:path extrusionOk="0" h="320" w="771">
                <a:moveTo>
                  <a:pt x="771" y="62"/>
                </a:moveTo>
                <a:lnTo>
                  <a:pt x="715" y="0"/>
                </a:lnTo>
                <a:lnTo>
                  <a:pt x="393" y="75"/>
                </a:lnTo>
                <a:lnTo>
                  <a:pt x="222" y="97"/>
                </a:lnTo>
                <a:lnTo>
                  <a:pt x="146" y="192"/>
                </a:lnTo>
                <a:lnTo>
                  <a:pt x="0" y="320"/>
                </a:lnTo>
                <a:lnTo>
                  <a:pt x="156" y="306"/>
                </a:lnTo>
                <a:lnTo>
                  <a:pt x="210" y="265"/>
                </a:lnTo>
                <a:lnTo>
                  <a:pt x="326" y="241"/>
                </a:lnTo>
                <a:lnTo>
                  <a:pt x="363" y="272"/>
                </a:lnTo>
                <a:lnTo>
                  <a:pt x="487" y="264"/>
                </a:lnTo>
                <a:lnTo>
                  <a:pt x="592" y="303"/>
                </a:lnTo>
                <a:lnTo>
                  <a:pt x="639" y="221"/>
                </a:lnTo>
                <a:lnTo>
                  <a:pt x="709" y="186"/>
                </a:lnTo>
                <a:lnTo>
                  <a:pt x="709" y="135"/>
                </a:lnTo>
                <a:lnTo>
                  <a:pt x="739" y="105"/>
                </a:lnTo>
                <a:lnTo>
                  <a:pt x="771" y="6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4"/>
          <p:cNvSpPr/>
          <p:nvPr/>
        </p:nvSpPr>
        <p:spPr>
          <a:xfrm>
            <a:off x="7546731" y="642694"/>
            <a:ext cx="780196" cy="684212"/>
          </a:xfrm>
          <a:custGeom>
            <a:rect b="b" l="l" r="r" t="t"/>
            <a:pathLst>
              <a:path extrusionOk="0" h="429" w="484">
                <a:moveTo>
                  <a:pt x="471" y="264"/>
                </a:moveTo>
                <a:lnTo>
                  <a:pt x="460" y="185"/>
                </a:lnTo>
                <a:lnTo>
                  <a:pt x="428" y="114"/>
                </a:lnTo>
                <a:lnTo>
                  <a:pt x="428" y="114"/>
                </a:lnTo>
                <a:lnTo>
                  <a:pt x="394" y="63"/>
                </a:lnTo>
                <a:lnTo>
                  <a:pt x="376" y="0"/>
                </a:lnTo>
                <a:lnTo>
                  <a:pt x="302" y="23"/>
                </a:lnTo>
                <a:lnTo>
                  <a:pt x="262" y="64"/>
                </a:lnTo>
                <a:lnTo>
                  <a:pt x="219" y="118"/>
                </a:lnTo>
                <a:lnTo>
                  <a:pt x="216" y="192"/>
                </a:lnTo>
                <a:lnTo>
                  <a:pt x="210" y="206"/>
                </a:lnTo>
                <a:lnTo>
                  <a:pt x="163" y="259"/>
                </a:lnTo>
                <a:lnTo>
                  <a:pt x="63" y="285"/>
                </a:lnTo>
                <a:lnTo>
                  <a:pt x="7" y="308"/>
                </a:lnTo>
                <a:lnTo>
                  <a:pt x="3" y="388"/>
                </a:lnTo>
                <a:lnTo>
                  <a:pt x="0" y="429"/>
                </a:lnTo>
                <a:lnTo>
                  <a:pt x="82" y="410"/>
                </a:lnTo>
                <a:lnTo>
                  <a:pt x="217" y="378"/>
                </a:lnTo>
                <a:lnTo>
                  <a:pt x="277" y="365"/>
                </a:lnTo>
                <a:lnTo>
                  <a:pt x="314" y="364"/>
                </a:lnTo>
                <a:lnTo>
                  <a:pt x="380" y="364"/>
                </a:lnTo>
                <a:lnTo>
                  <a:pt x="386" y="394"/>
                </a:lnTo>
                <a:lnTo>
                  <a:pt x="436" y="412"/>
                </a:lnTo>
                <a:lnTo>
                  <a:pt x="451" y="414"/>
                </a:lnTo>
                <a:lnTo>
                  <a:pt x="482" y="399"/>
                </a:lnTo>
                <a:lnTo>
                  <a:pt x="464" y="376"/>
                </a:lnTo>
                <a:lnTo>
                  <a:pt x="484" y="368"/>
                </a:lnTo>
                <a:lnTo>
                  <a:pt x="471" y="26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4"/>
          <p:cNvSpPr/>
          <p:nvPr/>
        </p:nvSpPr>
        <p:spPr>
          <a:xfrm>
            <a:off x="3663486" y="2369971"/>
            <a:ext cx="899482" cy="826158"/>
          </a:xfrm>
          <a:custGeom>
            <a:rect b="b" l="l" r="r" t="t"/>
            <a:pathLst>
              <a:path extrusionOk="0" h="518" w="558">
                <a:moveTo>
                  <a:pt x="48" y="0"/>
                </a:moveTo>
                <a:lnTo>
                  <a:pt x="0" y="518"/>
                </a:lnTo>
                <a:lnTo>
                  <a:pt x="228" y="512"/>
                </a:lnTo>
                <a:lnTo>
                  <a:pt x="558" y="498"/>
                </a:lnTo>
                <a:lnTo>
                  <a:pt x="558" y="67"/>
                </a:lnTo>
                <a:lnTo>
                  <a:pt x="556" y="10"/>
                </a:lnTo>
                <a:lnTo>
                  <a:pt x="48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4"/>
          <p:cNvSpPr/>
          <p:nvPr/>
        </p:nvSpPr>
        <p:spPr>
          <a:xfrm>
            <a:off x="8352718" y="527861"/>
            <a:ext cx="332067" cy="408294"/>
          </a:xfrm>
          <a:custGeom>
            <a:rect b="b" l="l" r="r" t="t"/>
            <a:pathLst>
              <a:path extrusionOk="0" h="256" w="206">
                <a:moveTo>
                  <a:pt x="11" y="9"/>
                </a:moveTo>
                <a:lnTo>
                  <a:pt x="0" y="35"/>
                </a:lnTo>
                <a:lnTo>
                  <a:pt x="26" y="126"/>
                </a:lnTo>
                <a:lnTo>
                  <a:pt x="26" y="126"/>
                </a:lnTo>
                <a:lnTo>
                  <a:pt x="13" y="256"/>
                </a:lnTo>
                <a:lnTo>
                  <a:pt x="178" y="229"/>
                </a:lnTo>
                <a:lnTo>
                  <a:pt x="206" y="205"/>
                </a:lnTo>
                <a:lnTo>
                  <a:pt x="154" y="137"/>
                </a:lnTo>
                <a:lnTo>
                  <a:pt x="98" y="65"/>
                </a:lnTo>
                <a:lnTo>
                  <a:pt x="39" y="0"/>
                </a:lnTo>
                <a:lnTo>
                  <a:pt x="11" y="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4"/>
          <p:cNvSpPr/>
          <p:nvPr/>
        </p:nvSpPr>
        <p:spPr>
          <a:xfrm>
            <a:off x="4454965" y="1470447"/>
            <a:ext cx="1075187" cy="468901"/>
          </a:xfrm>
          <a:custGeom>
            <a:rect b="b" l="l" r="r" t="t"/>
            <a:pathLst>
              <a:path extrusionOk="0" h="294" w="667">
                <a:moveTo>
                  <a:pt x="667" y="216"/>
                </a:moveTo>
                <a:lnTo>
                  <a:pt x="667" y="216"/>
                </a:lnTo>
                <a:lnTo>
                  <a:pt x="662" y="158"/>
                </a:lnTo>
                <a:lnTo>
                  <a:pt x="618" y="73"/>
                </a:lnTo>
                <a:lnTo>
                  <a:pt x="592" y="0"/>
                </a:lnTo>
                <a:lnTo>
                  <a:pt x="13" y="0"/>
                </a:lnTo>
                <a:lnTo>
                  <a:pt x="0" y="192"/>
                </a:lnTo>
                <a:lnTo>
                  <a:pt x="168" y="194"/>
                </a:lnTo>
                <a:lnTo>
                  <a:pt x="166" y="294"/>
                </a:lnTo>
                <a:lnTo>
                  <a:pt x="665" y="290"/>
                </a:lnTo>
                <a:lnTo>
                  <a:pt x="667" y="2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4"/>
          <p:cNvSpPr/>
          <p:nvPr/>
        </p:nvSpPr>
        <p:spPr>
          <a:xfrm>
            <a:off x="2325547" y="1357209"/>
            <a:ext cx="880138" cy="1189795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24"/>
          <p:cNvSpPr/>
          <p:nvPr/>
        </p:nvSpPr>
        <p:spPr>
          <a:xfrm>
            <a:off x="2325547" y="1357209"/>
            <a:ext cx="880138" cy="1189795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4"/>
          <p:cNvSpPr/>
          <p:nvPr/>
        </p:nvSpPr>
        <p:spPr>
          <a:xfrm>
            <a:off x="3141206" y="421003"/>
            <a:ext cx="1363731" cy="732059"/>
          </a:xfrm>
          <a:custGeom>
            <a:rect b="b" l="l" r="r" t="t"/>
            <a:pathLst>
              <a:path extrusionOk="0" h="459" w="846">
                <a:moveTo>
                  <a:pt x="70" y="236"/>
                </a:moveTo>
                <a:lnTo>
                  <a:pt x="86" y="351"/>
                </a:lnTo>
                <a:lnTo>
                  <a:pt x="121" y="371"/>
                </a:lnTo>
                <a:lnTo>
                  <a:pt x="152" y="422"/>
                </a:lnTo>
                <a:lnTo>
                  <a:pt x="297" y="425"/>
                </a:lnTo>
                <a:lnTo>
                  <a:pt x="840" y="459"/>
                </a:lnTo>
                <a:lnTo>
                  <a:pt x="846" y="379"/>
                </a:lnTo>
                <a:lnTo>
                  <a:pt x="839" y="70"/>
                </a:lnTo>
                <a:lnTo>
                  <a:pt x="5" y="0"/>
                </a:lnTo>
                <a:lnTo>
                  <a:pt x="0" y="129"/>
                </a:lnTo>
                <a:lnTo>
                  <a:pt x="69" y="192"/>
                </a:lnTo>
                <a:lnTo>
                  <a:pt x="70" y="23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4"/>
          <p:cNvSpPr/>
          <p:nvPr/>
        </p:nvSpPr>
        <p:spPr>
          <a:xfrm>
            <a:off x="6228136" y="2610800"/>
            <a:ext cx="411054" cy="701756"/>
          </a:xfrm>
          <a:custGeom>
            <a:rect b="b" l="l" r="r" t="t"/>
            <a:pathLst>
              <a:path extrusionOk="0" h="440" w="255">
                <a:moveTo>
                  <a:pt x="0" y="406"/>
                </a:moveTo>
                <a:lnTo>
                  <a:pt x="168" y="390"/>
                </a:lnTo>
                <a:lnTo>
                  <a:pt x="154" y="440"/>
                </a:lnTo>
                <a:lnTo>
                  <a:pt x="255" y="440"/>
                </a:lnTo>
                <a:lnTo>
                  <a:pt x="249" y="0"/>
                </a:lnTo>
                <a:lnTo>
                  <a:pt x="60" y="13"/>
                </a:lnTo>
                <a:lnTo>
                  <a:pt x="11" y="221"/>
                </a:lnTo>
                <a:lnTo>
                  <a:pt x="0" y="40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4"/>
          <p:cNvSpPr/>
          <p:nvPr/>
        </p:nvSpPr>
        <p:spPr>
          <a:xfrm>
            <a:off x="5264176" y="529456"/>
            <a:ext cx="838227" cy="832538"/>
          </a:xfrm>
          <a:custGeom>
            <a:rect b="b" l="l" r="r" t="t"/>
            <a:pathLst>
              <a:path extrusionOk="0" h="522" w="520">
                <a:moveTo>
                  <a:pt x="412" y="57"/>
                </a:moveTo>
                <a:lnTo>
                  <a:pt x="319" y="48"/>
                </a:lnTo>
                <a:lnTo>
                  <a:pt x="243" y="20"/>
                </a:lnTo>
                <a:lnTo>
                  <a:pt x="169" y="0"/>
                </a:lnTo>
                <a:lnTo>
                  <a:pt x="88" y="8"/>
                </a:lnTo>
                <a:lnTo>
                  <a:pt x="0" y="12"/>
                </a:lnTo>
                <a:lnTo>
                  <a:pt x="42" y="134"/>
                </a:lnTo>
                <a:lnTo>
                  <a:pt x="63" y="313"/>
                </a:lnTo>
                <a:lnTo>
                  <a:pt x="88" y="466"/>
                </a:lnTo>
                <a:lnTo>
                  <a:pt x="88" y="522"/>
                </a:lnTo>
                <a:lnTo>
                  <a:pt x="153" y="520"/>
                </a:lnTo>
                <a:lnTo>
                  <a:pt x="247" y="515"/>
                </a:lnTo>
                <a:lnTo>
                  <a:pt x="500" y="507"/>
                </a:lnTo>
                <a:lnTo>
                  <a:pt x="483" y="475"/>
                </a:lnTo>
                <a:lnTo>
                  <a:pt x="432" y="435"/>
                </a:lnTo>
                <a:lnTo>
                  <a:pt x="374" y="402"/>
                </a:lnTo>
                <a:lnTo>
                  <a:pt x="367" y="369"/>
                </a:lnTo>
                <a:lnTo>
                  <a:pt x="334" y="346"/>
                </a:lnTo>
                <a:lnTo>
                  <a:pt x="334" y="314"/>
                </a:lnTo>
                <a:lnTo>
                  <a:pt x="355" y="267"/>
                </a:lnTo>
                <a:lnTo>
                  <a:pt x="369" y="213"/>
                </a:lnTo>
                <a:lnTo>
                  <a:pt x="421" y="138"/>
                </a:lnTo>
                <a:lnTo>
                  <a:pt x="475" y="103"/>
                </a:lnTo>
                <a:lnTo>
                  <a:pt x="516" y="75"/>
                </a:lnTo>
                <a:lnTo>
                  <a:pt x="520" y="47"/>
                </a:lnTo>
                <a:lnTo>
                  <a:pt x="412" y="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4"/>
          <p:cNvSpPr/>
          <p:nvPr/>
        </p:nvSpPr>
        <p:spPr>
          <a:xfrm>
            <a:off x="6087895" y="639504"/>
            <a:ext cx="1071963" cy="893144"/>
          </a:xfrm>
          <a:custGeom>
            <a:rect b="b" l="l" r="r" t="t"/>
            <a:pathLst>
              <a:path extrusionOk="0" h="560" w="665">
                <a:moveTo>
                  <a:pt x="592" y="290"/>
                </a:moveTo>
                <a:lnTo>
                  <a:pt x="563" y="354"/>
                </a:lnTo>
                <a:lnTo>
                  <a:pt x="520" y="338"/>
                </a:lnTo>
                <a:lnTo>
                  <a:pt x="505" y="290"/>
                </a:lnTo>
                <a:lnTo>
                  <a:pt x="555" y="228"/>
                </a:lnTo>
                <a:lnTo>
                  <a:pt x="550" y="189"/>
                </a:lnTo>
                <a:lnTo>
                  <a:pt x="442" y="151"/>
                </a:lnTo>
                <a:lnTo>
                  <a:pt x="380" y="125"/>
                </a:lnTo>
                <a:lnTo>
                  <a:pt x="323" y="140"/>
                </a:lnTo>
                <a:lnTo>
                  <a:pt x="264" y="202"/>
                </a:lnTo>
                <a:lnTo>
                  <a:pt x="211" y="263"/>
                </a:lnTo>
                <a:lnTo>
                  <a:pt x="163" y="187"/>
                </a:lnTo>
                <a:lnTo>
                  <a:pt x="78" y="182"/>
                </a:lnTo>
                <a:lnTo>
                  <a:pt x="0" y="135"/>
                </a:lnTo>
                <a:lnTo>
                  <a:pt x="0" y="135"/>
                </a:lnTo>
                <a:lnTo>
                  <a:pt x="70" y="77"/>
                </a:lnTo>
                <a:lnTo>
                  <a:pt x="125" y="34"/>
                </a:lnTo>
                <a:lnTo>
                  <a:pt x="163" y="0"/>
                </a:lnTo>
                <a:lnTo>
                  <a:pt x="193" y="24"/>
                </a:lnTo>
                <a:lnTo>
                  <a:pt x="150" y="69"/>
                </a:lnTo>
                <a:lnTo>
                  <a:pt x="146" y="89"/>
                </a:lnTo>
                <a:lnTo>
                  <a:pt x="231" y="103"/>
                </a:lnTo>
                <a:lnTo>
                  <a:pt x="239" y="125"/>
                </a:lnTo>
                <a:lnTo>
                  <a:pt x="291" y="77"/>
                </a:lnTo>
                <a:lnTo>
                  <a:pt x="332" y="56"/>
                </a:lnTo>
                <a:lnTo>
                  <a:pt x="369" y="47"/>
                </a:lnTo>
                <a:lnTo>
                  <a:pt x="438" y="67"/>
                </a:lnTo>
                <a:lnTo>
                  <a:pt x="476" y="89"/>
                </a:lnTo>
                <a:lnTo>
                  <a:pt x="485" y="105"/>
                </a:lnTo>
                <a:lnTo>
                  <a:pt x="412" y="174"/>
                </a:lnTo>
                <a:lnTo>
                  <a:pt x="408" y="206"/>
                </a:lnTo>
                <a:lnTo>
                  <a:pt x="349" y="237"/>
                </a:lnTo>
                <a:lnTo>
                  <a:pt x="329" y="298"/>
                </a:lnTo>
                <a:lnTo>
                  <a:pt x="329" y="366"/>
                </a:lnTo>
                <a:lnTo>
                  <a:pt x="342" y="408"/>
                </a:lnTo>
                <a:lnTo>
                  <a:pt x="362" y="431"/>
                </a:lnTo>
                <a:lnTo>
                  <a:pt x="372" y="484"/>
                </a:lnTo>
                <a:lnTo>
                  <a:pt x="367" y="536"/>
                </a:lnTo>
                <a:lnTo>
                  <a:pt x="350" y="560"/>
                </a:lnTo>
                <a:lnTo>
                  <a:pt x="489" y="535"/>
                </a:lnTo>
                <a:lnTo>
                  <a:pt x="525" y="535"/>
                </a:lnTo>
                <a:lnTo>
                  <a:pt x="605" y="511"/>
                </a:lnTo>
                <a:lnTo>
                  <a:pt x="606" y="474"/>
                </a:lnTo>
                <a:lnTo>
                  <a:pt x="665" y="408"/>
                </a:lnTo>
                <a:lnTo>
                  <a:pt x="665" y="349"/>
                </a:lnTo>
                <a:lnTo>
                  <a:pt x="638" y="303"/>
                </a:lnTo>
                <a:lnTo>
                  <a:pt x="592" y="29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4"/>
          <p:cNvSpPr/>
          <p:nvPr/>
        </p:nvSpPr>
        <p:spPr>
          <a:xfrm>
            <a:off x="5526928" y="1805376"/>
            <a:ext cx="897870" cy="661883"/>
          </a:xfrm>
          <a:custGeom>
            <a:rect b="b" l="l" r="r" t="t"/>
            <a:pathLst>
              <a:path extrusionOk="0" h="415" w="557">
                <a:moveTo>
                  <a:pt x="19" y="125"/>
                </a:moveTo>
                <a:lnTo>
                  <a:pt x="75" y="152"/>
                </a:lnTo>
                <a:lnTo>
                  <a:pt x="75" y="152"/>
                </a:lnTo>
                <a:lnTo>
                  <a:pt x="76" y="380"/>
                </a:lnTo>
                <a:lnTo>
                  <a:pt x="499" y="372"/>
                </a:lnTo>
                <a:lnTo>
                  <a:pt x="482" y="415"/>
                </a:lnTo>
                <a:lnTo>
                  <a:pt x="544" y="405"/>
                </a:lnTo>
                <a:lnTo>
                  <a:pt x="557" y="377"/>
                </a:lnTo>
                <a:lnTo>
                  <a:pt x="556" y="351"/>
                </a:lnTo>
                <a:lnTo>
                  <a:pt x="543" y="328"/>
                </a:lnTo>
                <a:lnTo>
                  <a:pt x="541" y="267"/>
                </a:lnTo>
                <a:lnTo>
                  <a:pt x="476" y="228"/>
                </a:lnTo>
                <a:lnTo>
                  <a:pt x="454" y="152"/>
                </a:lnTo>
                <a:lnTo>
                  <a:pt x="417" y="146"/>
                </a:lnTo>
                <a:lnTo>
                  <a:pt x="330" y="55"/>
                </a:lnTo>
                <a:lnTo>
                  <a:pt x="320" y="0"/>
                </a:lnTo>
                <a:lnTo>
                  <a:pt x="253" y="0"/>
                </a:lnTo>
                <a:lnTo>
                  <a:pt x="151" y="3"/>
                </a:lnTo>
                <a:lnTo>
                  <a:pt x="2" y="6"/>
                </a:lnTo>
                <a:lnTo>
                  <a:pt x="0" y="80"/>
                </a:lnTo>
                <a:lnTo>
                  <a:pt x="45" y="79"/>
                </a:lnTo>
                <a:lnTo>
                  <a:pt x="19" y="12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4"/>
          <p:cNvSpPr/>
          <p:nvPr/>
        </p:nvSpPr>
        <p:spPr>
          <a:xfrm>
            <a:off x="8288240" y="854816"/>
            <a:ext cx="604491" cy="269538"/>
          </a:xfrm>
          <a:custGeom>
            <a:rect b="b" l="l" r="r" t="t"/>
            <a:pathLst>
              <a:path extrusionOk="0" h="169" w="375">
                <a:moveTo>
                  <a:pt x="333" y="138"/>
                </a:moveTo>
                <a:lnTo>
                  <a:pt x="375" y="123"/>
                </a:lnTo>
                <a:lnTo>
                  <a:pt x="375" y="101"/>
                </a:lnTo>
                <a:lnTo>
                  <a:pt x="353" y="81"/>
                </a:lnTo>
                <a:lnTo>
                  <a:pt x="336" y="78"/>
                </a:lnTo>
                <a:lnTo>
                  <a:pt x="358" y="95"/>
                </a:lnTo>
                <a:lnTo>
                  <a:pt x="363" y="106"/>
                </a:lnTo>
                <a:lnTo>
                  <a:pt x="356" y="115"/>
                </a:lnTo>
                <a:lnTo>
                  <a:pt x="340" y="122"/>
                </a:lnTo>
                <a:lnTo>
                  <a:pt x="321" y="120"/>
                </a:lnTo>
                <a:lnTo>
                  <a:pt x="306" y="95"/>
                </a:lnTo>
                <a:lnTo>
                  <a:pt x="278" y="69"/>
                </a:lnTo>
                <a:lnTo>
                  <a:pt x="268" y="73"/>
                </a:lnTo>
                <a:lnTo>
                  <a:pt x="255" y="63"/>
                </a:lnTo>
                <a:lnTo>
                  <a:pt x="279" y="27"/>
                </a:lnTo>
                <a:lnTo>
                  <a:pt x="246" y="0"/>
                </a:lnTo>
                <a:lnTo>
                  <a:pt x="218" y="24"/>
                </a:lnTo>
                <a:lnTo>
                  <a:pt x="53" y="51"/>
                </a:lnTo>
                <a:lnTo>
                  <a:pt x="0" y="52"/>
                </a:lnTo>
                <a:lnTo>
                  <a:pt x="11" y="131"/>
                </a:lnTo>
                <a:lnTo>
                  <a:pt x="11" y="131"/>
                </a:lnTo>
                <a:lnTo>
                  <a:pt x="171" y="113"/>
                </a:lnTo>
                <a:lnTo>
                  <a:pt x="223" y="109"/>
                </a:lnTo>
                <a:lnTo>
                  <a:pt x="244" y="140"/>
                </a:lnTo>
                <a:lnTo>
                  <a:pt x="267" y="169"/>
                </a:lnTo>
                <a:lnTo>
                  <a:pt x="305" y="125"/>
                </a:lnTo>
                <a:lnTo>
                  <a:pt x="311" y="152"/>
                </a:lnTo>
                <a:lnTo>
                  <a:pt x="333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7683750" y="1540623"/>
            <a:ext cx="668970" cy="342904"/>
          </a:xfrm>
          <a:custGeom>
            <a:rect b="b" l="l" r="r" t="t"/>
            <a:pathLst>
              <a:path extrusionOk="0" h="215" w="415">
                <a:moveTo>
                  <a:pt x="415" y="165"/>
                </a:moveTo>
                <a:lnTo>
                  <a:pt x="381" y="134"/>
                </a:lnTo>
                <a:lnTo>
                  <a:pt x="344" y="82"/>
                </a:lnTo>
                <a:lnTo>
                  <a:pt x="317" y="47"/>
                </a:lnTo>
                <a:lnTo>
                  <a:pt x="312" y="0"/>
                </a:lnTo>
                <a:lnTo>
                  <a:pt x="196" y="31"/>
                </a:lnTo>
                <a:lnTo>
                  <a:pt x="196" y="31"/>
                </a:lnTo>
                <a:lnTo>
                  <a:pt x="1" y="70"/>
                </a:lnTo>
                <a:lnTo>
                  <a:pt x="1" y="70"/>
                </a:lnTo>
                <a:lnTo>
                  <a:pt x="0" y="125"/>
                </a:lnTo>
                <a:lnTo>
                  <a:pt x="25" y="138"/>
                </a:lnTo>
                <a:lnTo>
                  <a:pt x="90" y="79"/>
                </a:lnTo>
                <a:lnTo>
                  <a:pt x="131" y="82"/>
                </a:lnTo>
                <a:lnTo>
                  <a:pt x="123" y="105"/>
                </a:lnTo>
                <a:lnTo>
                  <a:pt x="163" y="107"/>
                </a:lnTo>
                <a:lnTo>
                  <a:pt x="217" y="149"/>
                </a:lnTo>
                <a:lnTo>
                  <a:pt x="290" y="170"/>
                </a:lnTo>
                <a:lnTo>
                  <a:pt x="322" y="172"/>
                </a:lnTo>
                <a:lnTo>
                  <a:pt x="338" y="196"/>
                </a:lnTo>
                <a:lnTo>
                  <a:pt x="369" y="211"/>
                </a:lnTo>
                <a:lnTo>
                  <a:pt x="415" y="215"/>
                </a:lnTo>
                <a:lnTo>
                  <a:pt x="415" y="16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4"/>
          <p:cNvSpPr/>
          <p:nvPr/>
        </p:nvSpPr>
        <p:spPr>
          <a:xfrm>
            <a:off x="8415586" y="78100"/>
            <a:ext cx="530340" cy="668263"/>
          </a:xfrm>
          <a:custGeom>
            <a:rect b="b" l="l" r="r" t="t"/>
            <a:pathLst>
              <a:path extrusionOk="0" h="419" w="329">
                <a:moveTo>
                  <a:pt x="322" y="200"/>
                </a:moveTo>
                <a:lnTo>
                  <a:pt x="329" y="177"/>
                </a:lnTo>
                <a:lnTo>
                  <a:pt x="270" y="132"/>
                </a:lnTo>
                <a:lnTo>
                  <a:pt x="229" y="132"/>
                </a:lnTo>
                <a:lnTo>
                  <a:pt x="229" y="79"/>
                </a:lnTo>
                <a:lnTo>
                  <a:pt x="229" y="27"/>
                </a:lnTo>
                <a:lnTo>
                  <a:pt x="163" y="6"/>
                </a:lnTo>
                <a:lnTo>
                  <a:pt x="66" y="0"/>
                </a:lnTo>
                <a:lnTo>
                  <a:pt x="58" y="64"/>
                </a:lnTo>
                <a:lnTo>
                  <a:pt x="66" y="164"/>
                </a:lnTo>
                <a:lnTo>
                  <a:pt x="56" y="203"/>
                </a:lnTo>
                <a:lnTo>
                  <a:pt x="55" y="240"/>
                </a:lnTo>
                <a:lnTo>
                  <a:pt x="0" y="282"/>
                </a:lnTo>
                <a:lnTo>
                  <a:pt x="59" y="347"/>
                </a:lnTo>
                <a:lnTo>
                  <a:pt x="115" y="419"/>
                </a:lnTo>
                <a:lnTo>
                  <a:pt x="148" y="385"/>
                </a:lnTo>
                <a:lnTo>
                  <a:pt x="178" y="325"/>
                </a:lnTo>
                <a:lnTo>
                  <a:pt x="232" y="295"/>
                </a:lnTo>
                <a:lnTo>
                  <a:pt x="279" y="251"/>
                </a:lnTo>
                <a:lnTo>
                  <a:pt x="322" y="20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4"/>
          <p:cNvSpPr/>
          <p:nvPr/>
        </p:nvSpPr>
        <p:spPr>
          <a:xfrm>
            <a:off x="5850934" y="2960084"/>
            <a:ext cx="849511" cy="585328"/>
          </a:xfrm>
          <a:custGeom>
            <a:rect b="b" l="l" r="r" t="t"/>
            <a:pathLst>
              <a:path extrusionOk="0" h="367" w="527">
                <a:moveTo>
                  <a:pt x="504" y="363"/>
                </a:moveTo>
                <a:lnTo>
                  <a:pt x="527" y="342"/>
                </a:lnTo>
                <a:lnTo>
                  <a:pt x="472" y="327"/>
                </a:lnTo>
                <a:lnTo>
                  <a:pt x="400" y="313"/>
                </a:lnTo>
                <a:lnTo>
                  <a:pt x="388" y="221"/>
                </a:lnTo>
                <a:lnTo>
                  <a:pt x="402" y="171"/>
                </a:lnTo>
                <a:lnTo>
                  <a:pt x="234" y="187"/>
                </a:lnTo>
                <a:lnTo>
                  <a:pt x="245" y="2"/>
                </a:lnTo>
                <a:lnTo>
                  <a:pt x="0" y="0"/>
                </a:lnTo>
                <a:lnTo>
                  <a:pt x="28" y="194"/>
                </a:lnTo>
                <a:lnTo>
                  <a:pt x="30" y="322"/>
                </a:lnTo>
                <a:lnTo>
                  <a:pt x="123" y="323"/>
                </a:lnTo>
                <a:lnTo>
                  <a:pt x="255" y="315"/>
                </a:lnTo>
                <a:lnTo>
                  <a:pt x="310" y="367"/>
                </a:lnTo>
                <a:lnTo>
                  <a:pt x="395" y="359"/>
                </a:lnTo>
                <a:lnTo>
                  <a:pt x="504" y="3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4"/>
          <p:cNvSpPr/>
          <p:nvPr/>
        </p:nvSpPr>
        <p:spPr>
          <a:xfrm>
            <a:off x="4708045" y="1931373"/>
            <a:ext cx="941393" cy="480065"/>
          </a:xfrm>
          <a:custGeom>
            <a:rect b="b" l="l" r="r" t="t"/>
            <a:pathLst>
              <a:path extrusionOk="0" h="301" w="584">
                <a:moveTo>
                  <a:pt x="553" y="0"/>
                </a:moveTo>
                <a:lnTo>
                  <a:pt x="508" y="1"/>
                </a:lnTo>
                <a:lnTo>
                  <a:pt x="9" y="5"/>
                </a:lnTo>
                <a:lnTo>
                  <a:pt x="0" y="287"/>
                </a:lnTo>
                <a:lnTo>
                  <a:pt x="584" y="301"/>
                </a:lnTo>
                <a:lnTo>
                  <a:pt x="583" y="73"/>
                </a:lnTo>
                <a:lnTo>
                  <a:pt x="527" y="46"/>
                </a:lnTo>
                <a:lnTo>
                  <a:pt x="55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4"/>
          <p:cNvSpPr/>
          <p:nvPr/>
        </p:nvSpPr>
        <p:spPr>
          <a:xfrm>
            <a:off x="6402230" y="1902665"/>
            <a:ext cx="1010708" cy="503988"/>
          </a:xfrm>
          <a:custGeom>
            <a:rect b="b" l="l" r="r" t="t"/>
            <a:pathLst>
              <a:path extrusionOk="0" h="316" w="627">
                <a:moveTo>
                  <a:pt x="103" y="157"/>
                </a:moveTo>
                <a:lnTo>
                  <a:pt x="137" y="142"/>
                </a:lnTo>
                <a:lnTo>
                  <a:pt x="177" y="155"/>
                </a:lnTo>
                <a:lnTo>
                  <a:pt x="200" y="159"/>
                </a:lnTo>
                <a:lnTo>
                  <a:pt x="228" y="120"/>
                </a:lnTo>
                <a:lnTo>
                  <a:pt x="294" y="122"/>
                </a:lnTo>
                <a:lnTo>
                  <a:pt x="323" y="54"/>
                </a:lnTo>
                <a:lnTo>
                  <a:pt x="387" y="0"/>
                </a:lnTo>
                <a:lnTo>
                  <a:pt x="435" y="30"/>
                </a:lnTo>
                <a:lnTo>
                  <a:pt x="435" y="30"/>
                </a:lnTo>
                <a:lnTo>
                  <a:pt x="519" y="12"/>
                </a:lnTo>
                <a:lnTo>
                  <a:pt x="554" y="34"/>
                </a:lnTo>
                <a:lnTo>
                  <a:pt x="554" y="34"/>
                </a:lnTo>
                <a:lnTo>
                  <a:pt x="598" y="95"/>
                </a:lnTo>
                <a:lnTo>
                  <a:pt x="598" y="95"/>
                </a:lnTo>
                <a:lnTo>
                  <a:pt x="627" y="101"/>
                </a:lnTo>
                <a:lnTo>
                  <a:pt x="491" y="208"/>
                </a:lnTo>
                <a:lnTo>
                  <a:pt x="491" y="208"/>
                </a:lnTo>
                <a:lnTo>
                  <a:pt x="104" y="267"/>
                </a:lnTo>
                <a:lnTo>
                  <a:pt x="14" y="316"/>
                </a:lnTo>
                <a:lnTo>
                  <a:pt x="13" y="290"/>
                </a:lnTo>
                <a:lnTo>
                  <a:pt x="0" y="267"/>
                </a:lnTo>
                <a:lnTo>
                  <a:pt x="55" y="249"/>
                </a:lnTo>
                <a:lnTo>
                  <a:pt x="103" y="1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24"/>
          <p:cNvSpPr/>
          <p:nvPr/>
        </p:nvSpPr>
        <p:spPr>
          <a:xfrm>
            <a:off x="5406030" y="1338070"/>
            <a:ext cx="799540" cy="476875"/>
          </a:xfrm>
          <a:custGeom>
            <a:rect b="b" l="l" r="r" t="t"/>
            <a:pathLst>
              <a:path extrusionOk="0" h="299" w="496">
                <a:moveTo>
                  <a:pt x="226" y="296"/>
                </a:moveTo>
                <a:lnTo>
                  <a:pt x="328" y="293"/>
                </a:lnTo>
                <a:lnTo>
                  <a:pt x="395" y="293"/>
                </a:lnTo>
                <a:lnTo>
                  <a:pt x="427" y="294"/>
                </a:lnTo>
                <a:lnTo>
                  <a:pt x="449" y="210"/>
                </a:lnTo>
                <a:lnTo>
                  <a:pt x="449" y="210"/>
                </a:lnTo>
                <a:lnTo>
                  <a:pt x="496" y="129"/>
                </a:lnTo>
                <a:lnTo>
                  <a:pt x="464" y="94"/>
                </a:lnTo>
                <a:lnTo>
                  <a:pt x="412" y="90"/>
                </a:lnTo>
                <a:lnTo>
                  <a:pt x="412" y="0"/>
                </a:lnTo>
                <a:lnTo>
                  <a:pt x="412" y="0"/>
                </a:lnTo>
                <a:lnTo>
                  <a:pt x="159" y="8"/>
                </a:lnTo>
                <a:lnTo>
                  <a:pt x="65" y="13"/>
                </a:lnTo>
                <a:lnTo>
                  <a:pt x="0" y="15"/>
                </a:lnTo>
                <a:lnTo>
                  <a:pt x="2" y="83"/>
                </a:lnTo>
                <a:lnTo>
                  <a:pt x="28" y="156"/>
                </a:lnTo>
                <a:lnTo>
                  <a:pt x="72" y="241"/>
                </a:lnTo>
                <a:lnTo>
                  <a:pt x="77" y="299"/>
                </a:lnTo>
                <a:lnTo>
                  <a:pt x="226" y="29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4"/>
          <p:cNvSpPr/>
          <p:nvPr/>
        </p:nvSpPr>
        <p:spPr>
          <a:xfrm>
            <a:off x="6561816" y="1492776"/>
            <a:ext cx="464249" cy="663478"/>
          </a:xfrm>
          <a:custGeom>
            <a:rect b="b" l="l" r="r" t="t"/>
            <a:pathLst>
              <a:path extrusionOk="0" h="416" w="288">
                <a:moveTo>
                  <a:pt x="253" y="230"/>
                </a:moveTo>
                <a:lnTo>
                  <a:pt x="288" y="257"/>
                </a:lnTo>
                <a:lnTo>
                  <a:pt x="224" y="311"/>
                </a:lnTo>
                <a:lnTo>
                  <a:pt x="224" y="311"/>
                </a:lnTo>
                <a:lnTo>
                  <a:pt x="195" y="379"/>
                </a:lnTo>
                <a:lnTo>
                  <a:pt x="195" y="379"/>
                </a:lnTo>
                <a:lnTo>
                  <a:pt x="129" y="377"/>
                </a:lnTo>
                <a:lnTo>
                  <a:pt x="101" y="416"/>
                </a:lnTo>
                <a:lnTo>
                  <a:pt x="78" y="412"/>
                </a:lnTo>
                <a:lnTo>
                  <a:pt x="38" y="399"/>
                </a:lnTo>
                <a:lnTo>
                  <a:pt x="4" y="414"/>
                </a:lnTo>
                <a:lnTo>
                  <a:pt x="29" y="219"/>
                </a:lnTo>
                <a:lnTo>
                  <a:pt x="0" y="37"/>
                </a:lnTo>
                <a:lnTo>
                  <a:pt x="56" y="25"/>
                </a:lnTo>
                <a:lnTo>
                  <a:pt x="195" y="0"/>
                </a:lnTo>
                <a:lnTo>
                  <a:pt x="231" y="0"/>
                </a:lnTo>
                <a:lnTo>
                  <a:pt x="243" y="135"/>
                </a:lnTo>
                <a:lnTo>
                  <a:pt x="253" y="23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4"/>
          <p:cNvSpPr/>
          <p:nvPr/>
        </p:nvSpPr>
        <p:spPr>
          <a:xfrm>
            <a:off x="6042760" y="1475232"/>
            <a:ext cx="565803" cy="853271"/>
          </a:xfrm>
          <a:custGeom>
            <a:rect b="b" l="l" r="r" t="t"/>
            <a:pathLst>
              <a:path extrusionOk="0" h="535" w="351">
                <a:moveTo>
                  <a:pt x="101" y="43"/>
                </a:moveTo>
                <a:lnTo>
                  <a:pt x="54" y="124"/>
                </a:lnTo>
                <a:lnTo>
                  <a:pt x="54" y="124"/>
                </a:lnTo>
                <a:lnTo>
                  <a:pt x="32" y="208"/>
                </a:lnTo>
                <a:lnTo>
                  <a:pt x="0" y="207"/>
                </a:lnTo>
                <a:lnTo>
                  <a:pt x="10" y="262"/>
                </a:lnTo>
                <a:lnTo>
                  <a:pt x="97" y="353"/>
                </a:lnTo>
                <a:lnTo>
                  <a:pt x="134" y="359"/>
                </a:lnTo>
                <a:lnTo>
                  <a:pt x="156" y="435"/>
                </a:lnTo>
                <a:lnTo>
                  <a:pt x="221" y="474"/>
                </a:lnTo>
                <a:lnTo>
                  <a:pt x="221" y="474"/>
                </a:lnTo>
                <a:lnTo>
                  <a:pt x="223" y="535"/>
                </a:lnTo>
                <a:lnTo>
                  <a:pt x="278" y="517"/>
                </a:lnTo>
                <a:lnTo>
                  <a:pt x="278" y="517"/>
                </a:lnTo>
                <a:lnTo>
                  <a:pt x="326" y="425"/>
                </a:lnTo>
                <a:lnTo>
                  <a:pt x="326" y="425"/>
                </a:lnTo>
                <a:lnTo>
                  <a:pt x="351" y="230"/>
                </a:lnTo>
                <a:lnTo>
                  <a:pt x="322" y="48"/>
                </a:lnTo>
                <a:lnTo>
                  <a:pt x="284" y="40"/>
                </a:lnTo>
                <a:lnTo>
                  <a:pt x="270" y="0"/>
                </a:lnTo>
                <a:lnTo>
                  <a:pt x="169" y="4"/>
                </a:lnTo>
                <a:lnTo>
                  <a:pt x="69" y="8"/>
                </a:lnTo>
                <a:lnTo>
                  <a:pt x="101" y="4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4"/>
          <p:cNvSpPr/>
          <p:nvPr/>
        </p:nvSpPr>
        <p:spPr>
          <a:xfrm>
            <a:off x="2826871" y="387510"/>
            <a:ext cx="793092" cy="1162682"/>
          </a:xfrm>
          <a:custGeom>
            <a:rect b="b" l="l" r="r" t="t"/>
            <a:pathLst>
              <a:path extrusionOk="0" h="729" w="492">
                <a:moveTo>
                  <a:pt x="264" y="213"/>
                </a:moveTo>
                <a:lnTo>
                  <a:pt x="265" y="257"/>
                </a:lnTo>
                <a:lnTo>
                  <a:pt x="281" y="372"/>
                </a:lnTo>
                <a:lnTo>
                  <a:pt x="316" y="392"/>
                </a:lnTo>
                <a:lnTo>
                  <a:pt x="347" y="443"/>
                </a:lnTo>
                <a:lnTo>
                  <a:pt x="492" y="446"/>
                </a:lnTo>
                <a:lnTo>
                  <a:pt x="457" y="729"/>
                </a:lnTo>
                <a:lnTo>
                  <a:pt x="235" y="714"/>
                </a:lnTo>
                <a:lnTo>
                  <a:pt x="0" y="659"/>
                </a:lnTo>
                <a:lnTo>
                  <a:pt x="69" y="295"/>
                </a:lnTo>
                <a:lnTo>
                  <a:pt x="0" y="659"/>
                </a:lnTo>
                <a:lnTo>
                  <a:pt x="69" y="295"/>
                </a:lnTo>
                <a:lnTo>
                  <a:pt x="141" y="0"/>
                </a:lnTo>
                <a:lnTo>
                  <a:pt x="200" y="21"/>
                </a:lnTo>
                <a:lnTo>
                  <a:pt x="195" y="150"/>
                </a:lnTo>
                <a:lnTo>
                  <a:pt x="264" y="21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4"/>
          <p:cNvSpPr/>
          <p:nvPr/>
        </p:nvSpPr>
        <p:spPr>
          <a:xfrm>
            <a:off x="4361471" y="4186564"/>
            <a:ext cx="902706" cy="618821"/>
          </a:xfrm>
          <a:custGeom>
            <a:rect b="b" l="l" r="r" t="t"/>
            <a:pathLst>
              <a:path extrusionOk="0" h="388" w="560">
                <a:moveTo>
                  <a:pt x="415" y="111"/>
                </a:moveTo>
                <a:lnTo>
                  <a:pt x="228" y="121"/>
                </a:lnTo>
                <a:lnTo>
                  <a:pt x="159" y="15"/>
                </a:lnTo>
                <a:lnTo>
                  <a:pt x="94" y="0"/>
                </a:lnTo>
                <a:lnTo>
                  <a:pt x="0" y="4"/>
                </a:lnTo>
                <a:lnTo>
                  <a:pt x="100" y="60"/>
                </a:lnTo>
                <a:lnTo>
                  <a:pt x="265" y="16"/>
                </a:lnTo>
                <a:lnTo>
                  <a:pt x="281" y="182"/>
                </a:lnTo>
                <a:lnTo>
                  <a:pt x="362" y="50"/>
                </a:lnTo>
                <a:lnTo>
                  <a:pt x="407" y="101"/>
                </a:lnTo>
                <a:lnTo>
                  <a:pt x="419" y="152"/>
                </a:lnTo>
                <a:lnTo>
                  <a:pt x="503" y="197"/>
                </a:lnTo>
                <a:lnTo>
                  <a:pt x="560" y="273"/>
                </a:lnTo>
                <a:lnTo>
                  <a:pt x="560" y="317"/>
                </a:lnTo>
                <a:lnTo>
                  <a:pt x="466" y="329"/>
                </a:lnTo>
                <a:lnTo>
                  <a:pt x="402" y="388"/>
                </a:lnTo>
                <a:lnTo>
                  <a:pt x="351" y="257"/>
                </a:lnTo>
                <a:lnTo>
                  <a:pt x="393" y="178"/>
                </a:lnTo>
                <a:lnTo>
                  <a:pt x="415" y="11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24"/>
          <p:cNvSpPr/>
          <p:nvPr/>
        </p:nvSpPr>
        <p:spPr>
          <a:xfrm>
            <a:off x="7040572" y="2545410"/>
            <a:ext cx="714105" cy="661883"/>
          </a:xfrm>
          <a:custGeom>
            <a:rect b="b" l="l" r="r" t="t"/>
            <a:pathLst>
              <a:path extrusionOk="0" h="415" w="443">
                <a:moveTo>
                  <a:pt x="34" y="124"/>
                </a:moveTo>
                <a:lnTo>
                  <a:pt x="74" y="251"/>
                </a:lnTo>
                <a:lnTo>
                  <a:pt x="75" y="409"/>
                </a:lnTo>
                <a:lnTo>
                  <a:pt x="443" y="415"/>
                </a:lnTo>
                <a:lnTo>
                  <a:pt x="434" y="215"/>
                </a:lnTo>
                <a:lnTo>
                  <a:pt x="206" y="0"/>
                </a:lnTo>
                <a:lnTo>
                  <a:pt x="50" y="14"/>
                </a:lnTo>
                <a:lnTo>
                  <a:pt x="0" y="17"/>
                </a:lnTo>
                <a:lnTo>
                  <a:pt x="34" y="12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4"/>
          <p:cNvSpPr/>
          <p:nvPr/>
        </p:nvSpPr>
        <p:spPr>
          <a:xfrm>
            <a:off x="6781044" y="3197724"/>
            <a:ext cx="1337939" cy="901118"/>
          </a:xfrm>
          <a:custGeom>
            <a:rect b="b" l="l" r="r" t="t"/>
            <a:pathLst>
              <a:path extrusionOk="0" h="565" w="830">
                <a:moveTo>
                  <a:pt x="512" y="138"/>
                </a:moveTo>
                <a:lnTo>
                  <a:pt x="503" y="289"/>
                </a:lnTo>
                <a:lnTo>
                  <a:pt x="571" y="352"/>
                </a:lnTo>
                <a:lnTo>
                  <a:pt x="652" y="487"/>
                </a:lnTo>
                <a:lnTo>
                  <a:pt x="766" y="565"/>
                </a:lnTo>
                <a:lnTo>
                  <a:pt x="830" y="452"/>
                </a:lnTo>
                <a:lnTo>
                  <a:pt x="826" y="332"/>
                </a:lnTo>
                <a:lnTo>
                  <a:pt x="720" y="220"/>
                </a:lnTo>
                <a:lnTo>
                  <a:pt x="635" y="78"/>
                </a:lnTo>
                <a:lnTo>
                  <a:pt x="604" y="6"/>
                </a:lnTo>
                <a:lnTo>
                  <a:pt x="236" y="0"/>
                </a:lnTo>
                <a:lnTo>
                  <a:pt x="0" y="0"/>
                </a:lnTo>
                <a:lnTo>
                  <a:pt x="40" y="73"/>
                </a:lnTo>
                <a:lnTo>
                  <a:pt x="210" y="66"/>
                </a:lnTo>
                <a:lnTo>
                  <a:pt x="240" y="76"/>
                </a:lnTo>
                <a:lnTo>
                  <a:pt x="363" y="59"/>
                </a:lnTo>
                <a:lnTo>
                  <a:pt x="448" y="76"/>
                </a:lnTo>
                <a:lnTo>
                  <a:pt x="512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24"/>
          <p:cNvSpPr/>
          <p:nvPr/>
        </p:nvSpPr>
        <p:spPr>
          <a:xfrm>
            <a:off x="8168953" y="1271085"/>
            <a:ext cx="204721" cy="406700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24"/>
          <p:cNvSpPr/>
          <p:nvPr/>
        </p:nvSpPr>
        <p:spPr>
          <a:xfrm>
            <a:off x="8168953" y="1271085"/>
            <a:ext cx="204721" cy="406700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24"/>
          <p:cNvSpPr/>
          <p:nvPr/>
        </p:nvSpPr>
        <p:spPr>
          <a:xfrm>
            <a:off x="8294688" y="1035039"/>
            <a:ext cx="286932" cy="244020"/>
          </a:xfrm>
          <a:custGeom>
            <a:rect b="b" l="l" r="r" t="t"/>
            <a:pathLst>
              <a:path extrusionOk="0" h="153" w="178">
                <a:moveTo>
                  <a:pt x="178" y="91"/>
                </a:moveTo>
                <a:lnTo>
                  <a:pt x="167" y="0"/>
                </a:lnTo>
                <a:lnTo>
                  <a:pt x="7" y="18"/>
                </a:lnTo>
                <a:lnTo>
                  <a:pt x="20" y="122"/>
                </a:lnTo>
                <a:lnTo>
                  <a:pt x="0" y="130"/>
                </a:lnTo>
                <a:lnTo>
                  <a:pt x="18" y="153"/>
                </a:lnTo>
                <a:lnTo>
                  <a:pt x="75" y="126"/>
                </a:lnTo>
                <a:lnTo>
                  <a:pt x="106" y="113"/>
                </a:lnTo>
                <a:lnTo>
                  <a:pt x="157" y="95"/>
                </a:lnTo>
                <a:lnTo>
                  <a:pt x="178" y="9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4"/>
          <p:cNvSpPr/>
          <p:nvPr/>
        </p:nvSpPr>
        <p:spPr>
          <a:xfrm>
            <a:off x="3740860" y="1736795"/>
            <a:ext cx="984917" cy="652314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24"/>
          <p:cNvSpPr/>
          <p:nvPr/>
        </p:nvSpPr>
        <p:spPr>
          <a:xfrm>
            <a:off x="3740860" y="1736795"/>
            <a:ext cx="984917" cy="652314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24"/>
          <p:cNvSpPr/>
          <p:nvPr/>
        </p:nvSpPr>
        <p:spPr>
          <a:xfrm>
            <a:off x="1812939" y="1251946"/>
            <a:ext cx="1147726" cy="1708138"/>
          </a:xfrm>
          <a:custGeom>
            <a:rect b="b" l="l" r="r" t="t"/>
            <a:pathLst>
              <a:path extrusionOk="0" h="1071" w="712">
                <a:moveTo>
                  <a:pt x="321" y="854"/>
                </a:moveTo>
                <a:lnTo>
                  <a:pt x="404" y="970"/>
                </a:lnTo>
                <a:lnTo>
                  <a:pt x="404" y="1028"/>
                </a:lnTo>
                <a:lnTo>
                  <a:pt x="641" y="1071"/>
                </a:lnTo>
                <a:lnTo>
                  <a:pt x="712" y="812"/>
                </a:lnTo>
                <a:lnTo>
                  <a:pt x="318" y="357"/>
                </a:lnTo>
                <a:lnTo>
                  <a:pt x="368" y="66"/>
                </a:lnTo>
                <a:lnTo>
                  <a:pt x="53" y="0"/>
                </a:lnTo>
                <a:lnTo>
                  <a:pt x="0" y="168"/>
                </a:lnTo>
                <a:lnTo>
                  <a:pt x="25" y="373"/>
                </a:lnTo>
                <a:lnTo>
                  <a:pt x="157" y="691"/>
                </a:lnTo>
                <a:lnTo>
                  <a:pt x="217" y="776"/>
                </a:lnTo>
                <a:lnTo>
                  <a:pt x="321" y="8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24"/>
          <p:cNvSpPr/>
          <p:nvPr/>
        </p:nvSpPr>
        <p:spPr>
          <a:xfrm>
            <a:off x="5649438" y="2398679"/>
            <a:ext cx="754404" cy="564595"/>
          </a:xfrm>
          <a:custGeom>
            <a:rect b="b" l="l" r="r" t="t"/>
            <a:pathLst>
              <a:path extrusionOk="0" h="354" w="468">
                <a:moveTo>
                  <a:pt x="468" y="33"/>
                </a:moveTo>
                <a:lnTo>
                  <a:pt x="406" y="43"/>
                </a:lnTo>
                <a:lnTo>
                  <a:pt x="423" y="0"/>
                </a:lnTo>
                <a:lnTo>
                  <a:pt x="0" y="8"/>
                </a:lnTo>
                <a:lnTo>
                  <a:pt x="10" y="147"/>
                </a:lnTo>
                <a:lnTo>
                  <a:pt x="13" y="283"/>
                </a:lnTo>
                <a:lnTo>
                  <a:pt x="125" y="352"/>
                </a:lnTo>
                <a:lnTo>
                  <a:pt x="370" y="354"/>
                </a:lnTo>
                <a:lnTo>
                  <a:pt x="419" y="146"/>
                </a:lnTo>
                <a:lnTo>
                  <a:pt x="468" y="3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24"/>
          <p:cNvSpPr/>
          <p:nvPr/>
        </p:nvSpPr>
        <p:spPr>
          <a:xfrm>
            <a:off x="2846215" y="2275872"/>
            <a:ext cx="896258" cy="920257"/>
          </a:xfrm>
          <a:custGeom>
            <a:rect b="b" l="l" r="r" t="t"/>
            <a:pathLst>
              <a:path extrusionOk="0" h="577" w="556">
                <a:moveTo>
                  <a:pt x="109" y="69"/>
                </a:moveTo>
                <a:lnTo>
                  <a:pt x="62" y="69"/>
                </a:lnTo>
                <a:lnTo>
                  <a:pt x="71" y="170"/>
                </a:lnTo>
                <a:lnTo>
                  <a:pt x="0" y="429"/>
                </a:lnTo>
                <a:lnTo>
                  <a:pt x="324" y="565"/>
                </a:lnTo>
                <a:lnTo>
                  <a:pt x="507" y="577"/>
                </a:lnTo>
                <a:lnTo>
                  <a:pt x="556" y="59"/>
                </a:lnTo>
                <a:lnTo>
                  <a:pt x="129" y="0"/>
                </a:lnTo>
                <a:lnTo>
                  <a:pt x="109" y="6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4"/>
          <p:cNvSpPr/>
          <p:nvPr/>
        </p:nvSpPr>
        <p:spPr>
          <a:xfrm>
            <a:off x="196407" y="2885113"/>
            <a:ext cx="3201382" cy="2218506"/>
          </a:xfrm>
          <a:custGeom>
            <a:rect b="b" l="l" r="r" t="t"/>
            <a:pathLst>
              <a:path extrusionOk="0" h="1391" w="1986">
                <a:moveTo>
                  <a:pt x="789" y="331"/>
                </a:moveTo>
                <a:lnTo>
                  <a:pt x="926" y="426"/>
                </a:lnTo>
                <a:lnTo>
                  <a:pt x="933" y="483"/>
                </a:lnTo>
                <a:lnTo>
                  <a:pt x="705" y="491"/>
                </a:lnTo>
                <a:lnTo>
                  <a:pt x="639" y="650"/>
                </a:lnTo>
                <a:lnTo>
                  <a:pt x="733" y="697"/>
                </a:lnTo>
                <a:lnTo>
                  <a:pt x="706" y="826"/>
                </a:lnTo>
                <a:lnTo>
                  <a:pt x="825" y="869"/>
                </a:lnTo>
                <a:lnTo>
                  <a:pt x="903" y="860"/>
                </a:lnTo>
                <a:lnTo>
                  <a:pt x="892" y="925"/>
                </a:lnTo>
                <a:lnTo>
                  <a:pt x="832" y="986"/>
                </a:lnTo>
                <a:lnTo>
                  <a:pt x="688" y="1020"/>
                </a:lnTo>
                <a:lnTo>
                  <a:pt x="550" y="1034"/>
                </a:lnTo>
                <a:lnTo>
                  <a:pt x="431" y="1040"/>
                </a:lnTo>
                <a:lnTo>
                  <a:pt x="258" y="1059"/>
                </a:lnTo>
                <a:lnTo>
                  <a:pt x="131" y="950"/>
                </a:lnTo>
                <a:lnTo>
                  <a:pt x="69" y="800"/>
                </a:lnTo>
                <a:lnTo>
                  <a:pt x="0" y="807"/>
                </a:lnTo>
                <a:lnTo>
                  <a:pt x="173" y="939"/>
                </a:lnTo>
                <a:lnTo>
                  <a:pt x="330" y="1075"/>
                </a:lnTo>
                <a:lnTo>
                  <a:pt x="623" y="1073"/>
                </a:lnTo>
                <a:lnTo>
                  <a:pt x="755" y="1066"/>
                </a:lnTo>
                <a:lnTo>
                  <a:pt x="936" y="1046"/>
                </a:lnTo>
                <a:lnTo>
                  <a:pt x="995" y="927"/>
                </a:lnTo>
                <a:lnTo>
                  <a:pt x="1100" y="811"/>
                </a:lnTo>
                <a:lnTo>
                  <a:pt x="1198" y="741"/>
                </a:lnTo>
                <a:lnTo>
                  <a:pt x="1204" y="790"/>
                </a:lnTo>
                <a:lnTo>
                  <a:pt x="1160" y="840"/>
                </a:lnTo>
                <a:lnTo>
                  <a:pt x="1116" y="891"/>
                </a:lnTo>
                <a:lnTo>
                  <a:pt x="1122" y="968"/>
                </a:lnTo>
                <a:lnTo>
                  <a:pt x="1086" y="1128"/>
                </a:lnTo>
                <a:lnTo>
                  <a:pt x="990" y="1094"/>
                </a:lnTo>
                <a:lnTo>
                  <a:pt x="1153" y="967"/>
                </a:lnTo>
                <a:lnTo>
                  <a:pt x="1196" y="898"/>
                </a:lnTo>
                <a:lnTo>
                  <a:pt x="1266" y="891"/>
                </a:lnTo>
                <a:lnTo>
                  <a:pt x="1349" y="822"/>
                </a:lnTo>
                <a:lnTo>
                  <a:pt x="1401" y="856"/>
                </a:lnTo>
                <a:lnTo>
                  <a:pt x="1505" y="919"/>
                </a:lnTo>
                <a:lnTo>
                  <a:pt x="1624" y="855"/>
                </a:lnTo>
                <a:lnTo>
                  <a:pt x="1677" y="927"/>
                </a:lnTo>
                <a:lnTo>
                  <a:pt x="1709" y="970"/>
                </a:lnTo>
                <a:lnTo>
                  <a:pt x="1784" y="1121"/>
                </a:lnTo>
                <a:lnTo>
                  <a:pt x="1874" y="1198"/>
                </a:lnTo>
                <a:lnTo>
                  <a:pt x="1972" y="1327"/>
                </a:lnTo>
                <a:lnTo>
                  <a:pt x="1955" y="1391"/>
                </a:lnTo>
                <a:lnTo>
                  <a:pt x="1913" y="1128"/>
                </a:lnTo>
                <a:lnTo>
                  <a:pt x="1986" y="1124"/>
                </a:lnTo>
                <a:lnTo>
                  <a:pt x="1864" y="989"/>
                </a:lnTo>
                <a:lnTo>
                  <a:pt x="1775" y="838"/>
                </a:lnTo>
                <a:lnTo>
                  <a:pt x="1524" y="759"/>
                </a:lnTo>
                <a:lnTo>
                  <a:pt x="1600" y="209"/>
                </a:lnTo>
                <a:lnTo>
                  <a:pt x="1416" y="131"/>
                </a:lnTo>
                <a:lnTo>
                  <a:pt x="1321" y="0"/>
                </a:lnTo>
                <a:lnTo>
                  <a:pt x="1058" y="29"/>
                </a:lnTo>
                <a:lnTo>
                  <a:pt x="931" y="59"/>
                </a:lnTo>
                <a:lnTo>
                  <a:pt x="949" y="197"/>
                </a:lnTo>
                <a:lnTo>
                  <a:pt x="1031" y="278"/>
                </a:lnTo>
                <a:lnTo>
                  <a:pt x="1015" y="333"/>
                </a:lnTo>
                <a:lnTo>
                  <a:pt x="961" y="291"/>
                </a:lnTo>
                <a:lnTo>
                  <a:pt x="954" y="242"/>
                </a:lnTo>
                <a:lnTo>
                  <a:pt x="804" y="258"/>
                </a:lnTo>
                <a:lnTo>
                  <a:pt x="789" y="3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4"/>
          <p:cNvSpPr/>
          <p:nvPr/>
        </p:nvSpPr>
        <p:spPr>
          <a:xfrm>
            <a:off x="6629518" y="2572523"/>
            <a:ext cx="531952" cy="741628"/>
          </a:xfrm>
          <a:custGeom>
            <a:rect b="b" l="l" r="r" t="t"/>
            <a:pathLst>
              <a:path extrusionOk="0" h="465" w="330">
                <a:moveTo>
                  <a:pt x="289" y="107"/>
                </a:moveTo>
                <a:lnTo>
                  <a:pt x="255" y="0"/>
                </a:lnTo>
                <a:lnTo>
                  <a:pt x="0" y="24"/>
                </a:lnTo>
                <a:lnTo>
                  <a:pt x="6" y="463"/>
                </a:lnTo>
                <a:lnTo>
                  <a:pt x="134" y="465"/>
                </a:lnTo>
                <a:lnTo>
                  <a:pt x="94" y="392"/>
                </a:lnTo>
                <a:lnTo>
                  <a:pt x="330" y="392"/>
                </a:lnTo>
                <a:lnTo>
                  <a:pt x="329" y="234"/>
                </a:lnTo>
                <a:lnTo>
                  <a:pt x="289" y="10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657700" y="210225"/>
            <a:ext cx="5233500" cy="3157200"/>
          </a:xfrm>
          <a:prstGeom prst="rect">
            <a:avLst/>
          </a:prstGeom>
          <a:solidFill>
            <a:srgbClr val="FFFFFF">
              <a:alpha val="70950"/>
            </a:srgbClr>
          </a:solidFill>
          <a:ln>
            <a:noFill/>
          </a:ln>
        </p:spPr>
        <p:txBody>
          <a:bodyPr anchorCtr="0" anchor="t" bIns="118850" lIns="118850" spcFirstLastPara="1" rIns="118850" wrap="square" tIns="118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This presentation is designed so that your students can edit text in certain areas (like this). </a:t>
            </a:r>
            <a:endParaRPr sz="33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It includes 3 Simple challenges and 2 Advanced.</a:t>
            </a:r>
            <a:endParaRPr sz="18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2294375" y="4607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0" name="Google Shape;70;p16"/>
          <p:cNvSpPr txBox="1"/>
          <p:nvPr/>
        </p:nvSpPr>
        <p:spPr>
          <a:xfrm>
            <a:off x="3405875" y="697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1" name="Google Shape;71;p16"/>
          <p:cNvSpPr txBox="1"/>
          <p:nvPr/>
        </p:nvSpPr>
        <p:spPr>
          <a:xfrm>
            <a:off x="2909475" y="10852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065150" y="936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1916625" y="18696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369950" y="1786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909475" y="1929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642975" y="13138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2967900" y="248857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740900" y="2571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7026100" y="1859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137600" y="2667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7641200" y="6542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6796875" y="5057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6648350" y="14385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7101675" y="13558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7641200" y="14988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8374700" y="8828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7699625" y="20575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7404100" y="24639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474450" y="383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6585950" y="620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089550" y="10075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245225" y="859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096700" y="17919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5550025" y="17092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6013350" y="16998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6823050" y="12361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439275" y="2254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6920975" y="2494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361088" y="10020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472588" y="1239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4976188" y="16265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4131863" y="1478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3983338" y="24109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368163" y="28083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4976188" y="24712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404088" y="34893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034613" y="30299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807613" y="3113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5474450" y="2364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4015475" y="13073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3519075" y="16948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5245225" y="43710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876600" y="47829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1811525" y="36095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7641200" y="12362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252575" y="19234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3577500" y="309817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4350500" y="31813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6439525" y="11187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Bree Serif"/>
                <a:ea typeface="Bree Serif"/>
                <a:cs typeface="Bree Serif"/>
                <a:sym typeface="Bree Serif"/>
              </a:rPr>
              <a:t>?</a:t>
            </a:r>
            <a:endParaRPr b="1" sz="12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/>
        </p:nvSpPr>
        <p:spPr>
          <a:xfrm>
            <a:off x="2294375" y="4607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Washing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3405875" y="697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montana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2909475" y="10852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daho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2065150" y="936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oregon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916625" y="18696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cali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2369950" y="1786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nevada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2909475" y="1929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co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642975" y="13138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2967900" y="248857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arzona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3740900" y="25717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nm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7026100" y="297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8137600" y="2667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maine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641200" y="6542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ny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6796875" y="5057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6746850" y="13584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oh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7101675" y="13558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641200" y="14988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de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8374700" y="8828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ma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7699625" y="20575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nc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404100" y="24639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sc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308700" y="17092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indi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585950" y="620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089550" y="10075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245225" y="859125"/>
            <a:ext cx="844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wisconsin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5096700" y="17919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?kansas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5550025" y="17092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013350" y="16998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il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823050" y="12361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17"/>
          <p:cNvSpPr txBox="1"/>
          <p:nvPr/>
        </p:nvSpPr>
        <p:spPr>
          <a:xfrm>
            <a:off x="6147975" y="24109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17"/>
          <p:cNvSpPr txBox="1"/>
          <p:nvPr/>
        </p:nvSpPr>
        <p:spPr>
          <a:xfrm>
            <a:off x="6920975" y="24941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geor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4" name="Google Shape;154;p17"/>
          <p:cNvSpPr txBox="1"/>
          <p:nvPr/>
        </p:nvSpPr>
        <p:spPr>
          <a:xfrm>
            <a:off x="4361088" y="10020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sd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5" name="Google Shape;155;p17"/>
          <p:cNvSpPr txBox="1"/>
          <p:nvPr/>
        </p:nvSpPr>
        <p:spPr>
          <a:xfrm>
            <a:off x="5472588" y="1239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?iowa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p17"/>
          <p:cNvSpPr txBox="1"/>
          <p:nvPr/>
        </p:nvSpPr>
        <p:spPr>
          <a:xfrm>
            <a:off x="4976188" y="16265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7" name="Google Shape;157;p17"/>
          <p:cNvSpPr txBox="1"/>
          <p:nvPr/>
        </p:nvSpPr>
        <p:spPr>
          <a:xfrm>
            <a:off x="4131863" y="1478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3983338" y="24109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6368163" y="280836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alabam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976188" y="24712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?ok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7404088" y="348933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?fl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5034613" y="3029913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?tex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17"/>
          <p:cNvSpPr txBox="1"/>
          <p:nvPr/>
        </p:nvSpPr>
        <p:spPr>
          <a:xfrm>
            <a:off x="5807613" y="31130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lous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4545625" y="5260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ND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4015475" y="13073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wyoming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3519075" y="16948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7" name="Google Shape;167;p17"/>
          <p:cNvSpPr txBox="1"/>
          <p:nvPr/>
        </p:nvSpPr>
        <p:spPr>
          <a:xfrm>
            <a:off x="5245225" y="43710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HAWAII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7641200" y="4415500"/>
            <a:ext cx="1206000" cy="4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Puerto Rico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1792725" y="36659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7641200" y="123620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ct</a:t>
            </a: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252575" y="192342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?utah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3577500" y="3098175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4350500" y="3181350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6439525" y="1118788"/>
            <a:ext cx="7335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?mi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/>
          <p:nvPr/>
        </p:nvSpPr>
        <p:spPr>
          <a:xfrm>
            <a:off x="290512" y="263525"/>
            <a:ext cx="8686800" cy="5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152400" y="1238238"/>
            <a:ext cx="930275" cy="674688"/>
          </a:xfrm>
          <a:custGeom>
            <a:rect b="b" l="l" r="r" t="t"/>
            <a:pathLst>
              <a:path extrusionOk="0" h="425" w="586">
                <a:moveTo>
                  <a:pt x="0" y="385"/>
                </a:moveTo>
                <a:lnTo>
                  <a:pt x="0" y="385"/>
                </a:lnTo>
                <a:lnTo>
                  <a:pt x="159" y="400"/>
                </a:lnTo>
                <a:lnTo>
                  <a:pt x="561" y="425"/>
                </a:lnTo>
                <a:lnTo>
                  <a:pt x="574" y="233"/>
                </a:lnTo>
                <a:lnTo>
                  <a:pt x="586" y="34"/>
                </a:lnTo>
                <a:lnTo>
                  <a:pt x="43" y="0"/>
                </a:lnTo>
                <a:lnTo>
                  <a:pt x="8" y="283"/>
                </a:lnTo>
                <a:lnTo>
                  <a:pt x="0" y="38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8"/>
          <p:cNvSpPr/>
          <p:nvPr/>
        </p:nvSpPr>
        <p:spPr>
          <a:xfrm>
            <a:off x="3823288" y="2347513"/>
            <a:ext cx="590550" cy="506413"/>
          </a:xfrm>
          <a:custGeom>
            <a:rect b="b" l="l" r="r" t="t"/>
            <a:pathLst>
              <a:path extrusionOk="0" h="319" w="372">
                <a:moveTo>
                  <a:pt x="48" y="168"/>
                </a:moveTo>
                <a:lnTo>
                  <a:pt x="0" y="233"/>
                </a:lnTo>
                <a:lnTo>
                  <a:pt x="44" y="294"/>
                </a:lnTo>
                <a:lnTo>
                  <a:pt x="73" y="300"/>
                </a:lnTo>
                <a:lnTo>
                  <a:pt x="126" y="319"/>
                </a:lnTo>
                <a:lnTo>
                  <a:pt x="217" y="269"/>
                </a:lnTo>
                <a:lnTo>
                  <a:pt x="245" y="175"/>
                </a:lnTo>
                <a:lnTo>
                  <a:pt x="330" y="106"/>
                </a:lnTo>
                <a:lnTo>
                  <a:pt x="333" y="80"/>
                </a:lnTo>
                <a:lnTo>
                  <a:pt x="364" y="77"/>
                </a:lnTo>
                <a:lnTo>
                  <a:pt x="372" y="54"/>
                </a:lnTo>
                <a:lnTo>
                  <a:pt x="331" y="51"/>
                </a:lnTo>
                <a:lnTo>
                  <a:pt x="266" y="110"/>
                </a:lnTo>
                <a:lnTo>
                  <a:pt x="241" y="97"/>
                </a:lnTo>
                <a:lnTo>
                  <a:pt x="242" y="42"/>
                </a:lnTo>
                <a:lnTo>
                  <a:pt x="153" y="65"/>
                </a:lnTo>
                <a:lnTo>
                  <a:pt x="138" y="0"/>
                </a:lnTo>
                <a:lnTo>
                  <a:pt x="118" y="3"/>
                </a:lnTo>
                <a:lnTo>
                  <a:pt x="128" y="85"/>
                </a:lnTo>
                <a:lnTo>
                  <a:pt x="85" y="111"/>
                </a:lnTo>
                <a:lnTo>
                  <a:pt x="48" y="16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8"/>
          <p:cNvSpPr/>
          <p:nvPr/>
        </p:nvSpPr>
        <p:spPr>
          <a:xfrm>
            <a:off x="3025900" y="4355300"/>
            <a:ext cx="665163" cy="661988"/>
          </a:xfrm>
          <a:custGeom>
            <a:rect b="b" l="l" r="r" t="t"/>
            <a:pathLst>
              <a:path extrusionOk="0" h="417" w="419">
                <a:moveTo>
                  <a:pt x="21" y="83"/>
                </a:moveTo>
                <a:lnTo>
                  <a:pt x="0" y="130"/>
                </a:lnTo>
                <a:lnTo>
                  <a:pt x="0" y="162"/>
                </a:lnTo>
                <a:lnTo>
                  <a:pt x="33" y="185"/>
                </a:lnTo>
                <a:lnTo>
                  <a:pt x="40" y="218"/>
                </a:lnTo>
                <a:lnTo>
                  <a:pt x="98" y="251"/>
                </a:lnTo>
                <a:lnTo>
                  <a:pt x="98" y="251"/>
                </a:lnTo>
                <a:lnTo>
                  <a:pt x="149" y="291"/>
                </a:lnTo>
                <a:lnTo>
                  <a:pt x="166" y="323"/>
                </a:lnTo>
                <a:lnTo>
                  <a:pt x="166" y="323"/>
                </a:lnTo>
                <a:lnTo>
                  <a:pt x="166" y="413"/>
                </a:lnTo>
                <a:lnTo>
                  <a:pt x="218" y="417"/>
                </a:lnTo>
                <a:lnTo>
                  <a:pt x="318" y="413"/>
                </a:lnTo>
                <a:lnTo>
                  <a:pt x="318" y="413"/>
                </a:lnTo>
                <a:lnTo>
                  <a:pt x="419" y="409"/>
                </a:lnTo>
                <a:lnTo>
                  <a:pt x="418" y="390"/>
                </a:lnTo>
                <a:lnTo>
                  <a:pt x="395" y="257"/>
                </a:lnTo>
                <a:lnTo>
                  <a:pt x="390" y="180"/>
                </a:lnTo>
                <a:lnTo>
                  <a:pt x="388" y="148"/>
                </a:lnTo>
                <a:lnTo>
                  <a:pt x="340" y="72"/>
                </a:lnTo>
                <a:lnTo>
                  <a:pt x="255" y="67"/>
                </a:lnTo>
                <a:lnTo>
                  <a:pt x="177" y="20"/>
                </a:lnTo>
                <a:lnTo>
                  <a:pt x="132" y="0"/>
                </a:lnTo>
                <a:lnTo>
                  <a:pt x="73" y="18"/>
                </a:lnTo>
                <a:lnTo>
                  <a:pt x="35" y="29"/>
                </a:lnTo>
                <a:lnTo>
                  <a:pt x="21" y="8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1987550" y="263525"/>
            <a:ext cx="890588" cy="673100"/>
          </a:xfrm>
          <a:custGeom>
            <a:rect b="b" l="l" r="r" t="t"/>
            <a:pathLst>
              <a:path extrusionOk="0" h="424" w="561">
                <a:moveTo>
                  <a:pt x="0" y="284"/>
                </a:moveTo>
                <a:lnTo>
                  <a:pt x="80" y="305"/>
                </a:lnTo>
                <a:lnTo>
                  <a:pt x="100" y="352"/>
                </a:lnTo>
                <a:lnTo>
                  <a:pt x="489" y="424"/>
                </a:lnTo>
                <a:lnTo>
                  <a:pt x="561" y="129"/>
                </a:lnTo>
                <a:lnTo>
                  <a:pt x="161" y="0"/>
                </a:lnTo>
                <a:lnTo>
                  <a:pt x="168" y="59"/>
                </a:lnTo>
                <a:lnTo>
                  <a:pt x="161" y="98"/>
                </a:lnTo>
                <a:lnTo>
                  <a:pt x="84" y="68"/>
                </a:lnTo>
                <a:lnTo>
                  <a:pt x="19" y="20"/>
                </a:lnTo>
                <a:lnTo>
                  <a:pt x="0" y="28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6253163" y="1313638"/>
            <a:ext cx="1063625" cy="523875"/>
          </a:xfrm>
          <a:custGeom>
            <a:rect b="b" l="l" r="r" t="t"/>
            <a:pathLst>
              <a:path extrusionOk="0" h="330" w="670">
                <a:moveTo>
                  <a:pt x="427" y="0"/>
                </a:moveTo>
                <a:lnTo>
                  <a:pt x="396" y="3"/>
                </a:lnTo>
                <a:lnTo>
                  <a:pt x="393" y="29"/>
                </a:lnTo>
                <a:lnTo>
                  <a:pt x="308" y="98"/>
                </a:lnTo>
                <a:lnTo>
                  <a:pt x="280" y="192"/>
                </a:lnTo>
                <a:lnTo>
                  <a:pt x="189" y="242"/>
                </a:lnTo>
                <a:lnTo>
                  <a:pt x="136" y="223"/>
                </a:lnTo>
                <a:lnTo>
                  <a:pt x="0" y="330"/>
                </a:lnTo>
                <a:lnTo>
                  <a:pt x="177" y="316"/>
                </a:lnTo>
                <a:lnTo>
                  <a:pt x="348" y="294"/>
                </a:lnTo>
                <a:lnTo>
                  <a:pt x="670" y="219"/>
                </a:lnTo>
                <a:lnTo>
                  <a:pt x="600" y="173"/>
                </a:lnTo>
                <a:lnTo>
                  <a:pt x="594" y="65"/>
                </a:lnTo>
                <a:lnTo>
                  <a:pt x="521" y="44"/>
                </a:lnTo>
                <a:lnTo>
                  <a:pt x="467" y="2"/>
                </a:lnTo>
                <a:lnTo>
                  <a:pt x="427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7398538" y="2527213"/>
            <a:ext cx="238125" cy="352425"/>
          </a:xfrm>
          <a:custGeom>
            <a:rect b="b" l="l" r="r" t="t"/>
            <a:pathLst>
              <a:path extrusionOk="0" h="222" w="150">
                <a:moveTo>
                  <a:pt x="137" y="221"/>
                </a:moveTo>
                <a:lnTo>
                  <a:pt x="150" y="91"/>
                </a:lnTo>
                <a:lnTo>
                  <a:pt x="124" y="0"/>
                </a:lnTo>
                <a:lnTo>
                  <a:pt x="0" y="37"/>
                </a:lnTo>
                <a:lnTo>
                  <a:pt x="18" y="100"/>
                </a:lnTo>
                <a:lnTo>
                  <a:pt x="52" y="151"/>
                </a:lnTo>
                <a:lnTo>
                  <a:pt x="84" y="222"/>
                </a:lnTo>
                <a:lnTo>
                  <a:pt x="137" y="2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3106737" y="1599013"/>
            <a:ext cx="741363" cy="839788"/>
          </a:xfrm>
          <a:custGeom>
            <a:rect b="b" l="l" r="r" t="t"/>
            <a:pathLst>
              <a:path extrusionOk="0" h="529" w="467">
                <a:moveTo>
                  <a:pt x="308" y="117"/>
                </a:moveTo>
                <a:lnTo>
                  <a:pt x="467" y="132"/>
                </a:lnTo>
                <a:lnTo>
                  <a:pt x="426" y="529"/>
                </a:lnTo>
                <a:lnTo>
                  <a:pt x="426" y="529"/>
                </a:lnTo>
                <a:lnTo>
                  <a:pt x="0" y="470"/>
                </a:lnTo>
                <a:lnTo>
                  <a:pt x="94" y="0"/>
                </a:lnTo>
                <a:lnTo>
                  <a:pt x="316" y="15"/>
                </a:lnTo>
                <a:lnTo>
                  <a:pt x="308" y="11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1141587" y="834638"/>
            <a:ext cx="1839913" cy="1614488"/>
          </a:xfrm>
          <a:custGeom>
            <a:rect b="b" l="l" r="r" t="t"/>
            <a:pathLst>
              <a:path extrusionOk="0" h="1017" w="1159">
                <a:moveTo>
                  <a:pt x="504" y="641"/>
                </a:moveTo>
                <a:lnTo>
                  <a:pt x="551" y="769"/>
                </a:lnTo>
                <a:lnTo>
                  <a:pt x="622" y="816"/>
                </a:lnTo>
                <a:lnTo>
                  <a:pt x="657" y="931"/>
                </a:lnTo>
                <a:lnTo>
                  <a:pt x="853" y="1017"/>
                </a:lnTo>
                <a:lnTo>
                  <a:pt x="793" y="881"/>
                </a:lnTo>
                <a:lnTo>
                  <a:pt x="912" y="784"/>
                </a:lnTo>
                <a:lnTo>
                  <a:pt x="1035" y="712"/>
                </a:lnTo>
                <a:lnTo>
                  <a:pt x="1086" y="610"/>
                </a:lnTo>
                <a:lnTo>
                  <a:pt x="1159" y="625"/>
                </a:lnTo>
                <a:lnTo>
                  <a:pt x="1157" y="497"/>
                </a:lnTo>
                <a:lnTo>
                  <a:pt x="1157" y="497"/>
                </a:lnTo>
                <a:lnTo>
                  <a:pt x="1129" y="303"/>
                </a:lnTo>
                <a:lnTo>
                  <a:pt x="1017" y="234"/>
                </a:lnTo>
                <a:lnTo>
                  <a:pt x="831" y="256"/>
                </a:lnTo>
                <a:lnTo>
                  <a:pt x="600" y="183"/>
                </a:lnTo>
                <a:lnTo>
                  <a:pt x="600" y="183"/>
                </a:lnTo>
                <a:lnTo>
                  <a:pt x="600" y="8"/>
                </a:lnTo>
                <a:lnTo>
                  <a:pt x="330" y="0"/>
                </a:lnTo>
                <a:lnTo>
                  <a:pt x="330" y="431"/>
                </a:lnTo>
                <a:lnTo>
                  <a:pt x="0" y="445"/>
                </a:lnTo>
                <a:lnTo>
                  <a:pt x="163" y="586"/>
                </a:lnTo>
                <a:lnTo>
                  <a:pt x="155" y="633"/>
                </a:lnTo>
                <a:lnTo>
                  <a:pt x="312" y="712"/>
                </a:lnTo>
                <a:lnTo>
                  <a:pt x="363" y="633"/>
                </a:lnTo>
                <a:lnTo>
                  <a:pt x="504" y="64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882500" y="4577900"/>
            <a:ext cx="1136650" cy="417513"/>
          </a:xfrm>
          <a:custGeom>
            <a:rect b="b" l="l" r="r" t="t"/>
            <a:pathLst>
              <a:path extrusionOk="0" h="263" w="716">
                <a:moveTo>
                  <a:pt x="0" y="263"/>
                </a:moveTo>
                <a:lnTo>
                  <a:pt x="189" y="250"/>
                </a:lnTo>
                <a:lnTo>
                  <a:pt x="444" y="226"/>
                </a:lnTo>
                <a:lnTo>
                  <a:pt x="494" y="223"/>
                </a:lnTo>
                <a:lnTo>
                  <a:pt x="640" y="95"/>
                </a:lnTo>
                <a:lnTo>
                  <a:pt x="716" y="0"/>
                </a:lnTo>
                <a:lnTo>
                  <a:pt x="539" y="14"/>
                </a:lnTo>
                <a:lnTo>
                  <a:pt x="152" y="73"/>
                </a:lnTo>
                <a:lnTo>
                  <a:pt x="62" y="122"/>
                </a:lnTo>
                <a:lnTo>
                  <a:pt x="49" y="150"/>
                </a:lnTo>
                <a:lnTo>
                  <a:pt x="0" y="2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3821650" y="1101913"/>
            <a:ext cx="919163" cy="442913"/>
          </a:xfrm>
          <a:custGeom>
            <a:rect b="b" l="l" r="r" t="t"/>
            <a:pathLst>
              <a:path extrusionOk="0" h="279" w="579">
                <a:moveTo>
                  <a:pt x="577" y="154"/>
                </a:moveTo>
                <a:lnTo>
                  <a:pt x="552" y="1"/>
                </a:lnTo>
                <a:lnTo>
                  <a:pt x="18" y="0"/>
                </a:lnTo>
                <a:lnTo>
                  <a:pt x="12" y="80"/>
                </a:lnTo>
                <a:lnTo>
                  <a:pt x="0" y="279"/>
                </a:lnTo>
                <a:lnTo>
                  <a:pt x="579" y="279"/>
                </a:lnTo>
                <a:lnTo>
                  <a:pt x="577" y="211"/>
                </a:lnTo>
                <a:lnTo>
                  <a:pt x="577" y="1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7296950" y="849713"/>
            <a:ext cx="692150" cy="444500"/>
          </a:xfrm>
          <a:custGeom>
            <a:rect b="b" l="l" r="r" t="t"/>
            <a:pathLst>
              <a:path extrusionOk="0" h="280" w="436">
                <a:moveTo>
                  <a:pt x="331" y="23"/>
                </a:moveTo>
                <a:lnTo>
                  <a:pt x="207" y="31"/>
                </a:lnTo>
                <a:lnTo>
                  <a:pt x="170" y="0"/>
                </a:lnTo>
                <a:lnTo>
                  <a:pt x="54" y="24"/>
                </a:lnTo>
                <a:lnTo>
                  <a:pt x="0" y="65"/>
                </a:lnTo>
                <a:lnTo>
                  <a:pt x="228" y="280"/>
                </a:lnTo>
                <a:lnTo>
                  <a:pt x="327" y="215"/>
                </a:lnTo>
                <a:lnTo>
                  <a:pt x="379" y="147"/>
                </a:lnTo>
                <a:lnTo>
                  <a:pt x="401" y="84"/>
                </a:lnTo>
                <a:lnTo>
                  <a:pt x="436" y="62"/>
                </a:lnTo>
                <a:lnTo>
                  <a:pt x="331" y="2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8297838" y="951100"/>
            <a:ext cx="115888" cy="150813"/>
          </a:xfrm>
          <a:custGeom>
            <a:rect b="b" l="l" r="r" t="t"/>
            <a:pathLst>
              <a:path extrusionOk="0" h="95" w="73">
                <a:moveTo>
                  <a:pt x="73" y="31"/>
                </a:moveTo>
                <a:lnTo>
                  <a:pt x="69" y="37"/>
                </a:lnTo>
                <a:lnTo>
                  <a:pt x="64" y="30"/>
                </a:lnTo>
                <a:lnTo>
                  <a:pt x="61" y="39"/>
                </a:lnTo>
                <a:lnTo>
                  <a:pt x="69" y="74"/>
                </a:lnTo>
                <a:lnTo>
                  <a:pt x="69" y="74"/>
                </a:lnTo>
                <a:lnTo>
                  <a:pt x="11" y="95"/>
                </a:lnTo>
                <a:lnTo>
                  <a:pt x="0" y="4"/>
                </a:lnTo>
                <a:lnTo>
                  <a:pt x="52" y="0"/>
                </a:lnTo>
                <a:lnTo>
                  <a:pt x="73" y="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3652562" y="3048200"/>
            <a:ext cx="665163" cy="214313"/>
          </a:xfrm>
          <a:custGeom>
            <a:rect b="b" l="l" r="r" t="t"/>
            <a:pathLst>
              <a:path extrusionOk="0" h="135" w="419">
                <a:moveTo>
                  <a:pt x="23" y="0"/>
                </a:moveTo>
                <a:lnTo>
                  <a:pt x="0" y="39"/>
                </a:lnTo>
                <a:lnTo>
                  <a:pt x="25" y="72"/>
                </a:lnTo>
                <a:lnTo>
                  <a:pt x="10" y="129"/>
                </a:lnTo>
                <a:lnTo>
                  <a:pt x="237" y="135"/>
                </a:lnTo>
                <a:lnTo>
                  <a:pt x="368" y="121"/>
                </a:lnTo>
                <a:lnTo>
                  <a:pt x="419" y="81"/>
                </a:lnTo>
                <a:lnTo>
                  <a:pt x="419" y="37"/>
                </a:lnTo>
                <a:lnTo>
                  <a:pt x="244" y="0"/>
                </a:lnTo>
                <a:lnTo>
                  <a:pt x="2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5022025" y="263525"/>
            <a:ext cx="727075" cy="463550"/>
          </a:xfrm>
          <a:custGeom>
            <a:rect b="b" l="l" r="r" t="t"/>
            <a:pathLst>
              <a:path extrusionOk="0" h="292" w="458">
                <a:moveTo>
                  <a:pt x="259" y="14"/>
                </a:moveTo>
                <a:lnTo>
                  <a:pt x="124" y="46"/>
                </a:lnTo>
                <a:lnTo>
                  <a:pt x="42" y="65"/>
                </a:lnTo>
                <a:lnTo>
                  <a:pt x="0" y="83"/>
                </a:lnTo>
                <a:lnTo>
                  <a:pt x="17" y="173"/>
                </a:lnTo>
                <a:lnTo>
                  <a:pt x="24" y="227"/>
                </a:lnTo>
                <a:lnTo>
                  <a:pt x="39" y="292"/>
                </a:lnTo>
                <a:lnTo>
                  <a:pt x="128" y="269"/>
                </a:lnTo>
                <a:lnTo>
                  <a:pt x="323" y="230"/>
                </a:lnTo>
                <a:lnTo>
                  <a:pt x="439" y="199"/>
                </a:lnTo>
                <a:lnTo>
                  <a:pt x="458" y="156"/>
                </a:lnTo>
                <a:lnTo>
                  <a:pt x="428" y="30"/>
                </a:lnTo>
                <a:lnTo>
                  <a:pt x="422" y="0"/>
                </a:lnTo>
                <a:lnTo>
                  <a:pt x="356" y="0"/>
                </a:lnTo>
                <a:lnTo>
                  <a:pt x="319" y="1"/>
                </a:lnTo>
                <a:lnTo>
                  <a:pt x="259" y="1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848125" y="2171700"/>
            <a:ext cx="1023938" cy="800100"/>
          </a:xfrm>
          <a:custGeom>
            <a:rect b="b" l="l" r="r" t="t"/>
            <a:pathLst>
              <a:path extrusionOk="0" h="504" w="645">
                <a:moveTo>
                  <a:pt x="236" y="21"/>
                </a:moveTo>
                <a:lnTo>
                  <a:pt x="156" y="0"/>
                </a:lnTo>
                <a:lnTo>
                  <a:pt x="0" y="387"/>
                </a:lnTo>
                <a:lnTo>
                  <a:pt x="315" y="453"/>
                </a:lnTo>
                <a:lnTo>
                  <a:pt x="576" y="504"/>
                </a:lnTo>
                <a:lnTo>
                  <a:pt x="645" y="140"/>
                </a:lnTo>
                <a:lnTo>
                  <a:pt x="256" y="68"/>
                </a:lnTo>
                <a:lnTo>
                  <a:pt x="236" y="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4488475" y="3441013"/>
            <a:ext cx="1093788" cy="496888"/>
          </a:xfrm>
          <a:custGeom>
            <a:rect b="b" l="l" r="r" t="t"/>
            <a:pathLst>
              <a:path extrusionOk="0" h="313" w="689">
                <a:moveTo>
                  <a:pt x="676" y="16"/>
                </a:moveTo>
                <a:lnTo>
                  <a:pt x="686" y="155"/>
                </a:lnTo>
                <a:lnTo>
                  <a:pt x="689" y="291"/>
                </a:lnTo>
                <a:lnTo>
                  <a:pt x="503" y="313"/>
                </a:lnTo>
                <a:lnTo>
                  <a:pt x="272" y="240"/>
                </a:lnTo>
                <a:lnTo>
                  <a:pt x="272" y="65"/>
                </a:lnTo>
                <a:lnTo>
                  <a:pt x="2" y="57"/>
                </a:lnTo>
                <a:lnTo>
                  <a:pt x="0" y="0"/>
                </a:lnTo>
                <a:lnTo>
                  <a:pt x="92" y="2"/>
                </a:lnTo>
                <a:lnTo>
                  <a:pt x="676" y="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52400" y="1971275"/>
            <a:ext cx="574675" cy="598488"/>
          </a:xfrm>
          <a:custGeom>
            <a:rect b="b" l="l" r="r" t="t"/>
            <a:pathLst>
              <a:path extrusionOk="0" h="377" w="362">
                <a:moveTo>
                  <a:pt x="12" y="222"/>
                </a:moveTo>
                <a:lnTo>
                  <a:pt x="12" y="222"/>
                </a:lnTo>
                <a:lnTo>
                  <a:pt x="22" y="316"/>
                </a:lnTo>
                <a:lnTo>
                  <a:pt x="57" y="343"/>
                </a:lnTo>
                <a:lnTo>
                  <a:pt x="105" y="373"/>
                </a:lnTo>
                <a:lnTo>
                  <a:pt x="189" y="355"/>
                </a:lnTo>
                <a:lnTo>
                  <a:pt x="189" y="355"/>
                </a:lnTo>
                <a:lnTo>
                  <a:pt x="224" y="377"/>
                </a:lnTo>
                <a:lnTo>
                  <a:pt x="272" y="312"/>
                </a:lnTo>
                <a:lnTo>
                  <a:pt x="309" y="255"/>
                </a:lnTo>
                <a:lnTo>
                  <a:pt x="352" y="229"/>
                </a:lnTo>
                <a:lnTo>
                  <a:pt x="342" y="147"/>
                </a:lnTo>
                <a:lnTo>
                  <a:pt x="362" y="144"/>
                </a:lnTo>
                <a:lnTo>
                  <a:pt x="355" y="90"/>
                </a:lnTo>
                <a:lnTo>
                  <a:pt x="338" y="0"/>
                </a:lnTo>
                <a:lnTo>
                  <a:pt x="164" y="97"/>
                </a:lnTo>
                <a:lnTo>
                  <a:pt x="115" y="67"/>
                </a:lnTo>
                <a:lnTo>
                  <a:pt x="80" y="62"/>
                </a:lnTo>
                <a:lnTo>
                  <a:pt x="0" y="86"/>
                </a:lnTo>
                <a:lnTo>
                  <a:pt x="12" y="22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3987375" y="263525"/>
            <a:ext cx="858838" cy="492125"/>
          </a:xfrm>
          <a:custGeom>
            <a:rect b="b" l="l" r="r" t="t"/>
            <a:pathLst>
              <a:path extrusionOk="0" h="310" w="541">
                <a:moveTo>
                  <a:pt x="478" y="10"/>
                </a:moveTo>
                <a:lnTo>
                  <a:pt x="0" y="0"/>
                </a:lnTo>
                <a:lnTo>
                  <a:pt x="7" y="309"/>
                </a:lnTo>
                <a:lnTo>
                  <a:pt x="541" y="310"/>
                </a:lnTo>
                <a:lnTo>
                  <a:pt x="520" y="131"/>
                </a:lnTo>
                <a:lnTo>
                  <a:pt x="478" y="1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7753350" y="1161263"/>
            <a:ext cx="1223963" cy="508000"/>
          </a:xfrm>
          <a:custGeom>
            <a:rect b="b" l="l" r="r" t="t"/>
            <a:pathLst>
              <a:path extrusionOk="0" h="320" w="771">
                <a:moveTo>
                  <a:pt x="771" y="62"/>
                </a:moveTo>
                <a:lnTo>
                  <a:pt x="715" y="0"/>
                </a:lnTo>
                <a:lnTo>
                  <a:pt x="393" y="75"/>
                </a:lnTo>
                <a:lnTo>
                  <a:pt x="222" y="97"/>
                </a:lnTo>
                <a:lnTo>
                  <a:pt x="146" y="192"/>
                </a:lnTo>
                <a:lnTo>
                  <a:pt x="0" y="320"/>
                </a:lnTo>
                <a:lnTo>
                  <a:pt x="156" y="306"/>
                </a:lnTo>
                <a:lnTo>
                  <a:pt x="210" y="265"/>
                </a:lnTo>
                <a:lnTo>
                  <a:pt x="326" y="241"/>
                </a:lnTo>
                <a:lnTo>
                  <a:pt x="363" y="272"/>
                </a:lnTo>
                <a:lnTo>
                  <a:pt x="487" y="264"/>
                </a:lnTo>
                <a:lnTo>
                  <a:pt x="592" y="303"/>
                </a:lnTo>
                <a:lnTo>
                  <a:pt x="639" y="221"/>
                </a:lnTo>
                <a:lnTo>
                  <a:pt x="709" y="186"/>
                </a:lnTo>
                <a:lnTo>
                  <a:pt x="709" y="135"/>
                </a:lnTo>
                <a:lnTo>
                  <a:pt x="739" y="105"/>
                </a:lnTo>
                <a:lnTo>
                  <a:pt x="771" y="6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7133437" y="1793475"/>
            <a:ext cx="768350" cy="681038"/>
          </a:xfrm>
          <a:custGeom>
            <a:rect b="b" l="l" r="r" t="t"/>
            <a:pathLst>
              <a:path extrusionOk="0" h="429" w="484">
                <a:moveTo>
                  <a:pt x="471" y="264"/>
                </a:moveTo>
                <a:lnTo>
                  <a:pt x="460" y="185"/>
                </a:lnTo>
                <a:lnTo>
                  <a:pt x="428" y="114"/>
                </a:lnTo>
                <a:lnTo>
                  <a:pt x="428" y="114"/>
                </a:lnTo>
                <a:lnTo>
                  <a:pt x="394" y="63"/>
                </a:lnTo>
                <a:lnTo>
                  <a:pt x="376" y="0"/>
                </a:lnTo>
                <a:lnTo>
                  <a:pt x="302" y="23"/>
                </a:lnTo>
                <a:lnTo>
                  <a:pt x="262" y="64"/>
                </a:lnTo>
                <a:lnTo>
                  <a:pt x="219" y="118"/>
                </a:lnTo>
                <a:lnTo>
                  <a:pt x="216" y="192"/>
                </a:lnTo>
                <a:lnTo>
                  <a:pt x="210" y="206"/>
                </a:lnTo>
                <a:lnTo>
                  <a:pt x="163" y="259"/>
                </a:lnTo>
                <a:lnTo>
                  <a:pt x="63" y="285"/>
                </a:lnTo>
                <a:lnTo>
                  <a:pt x="7" y="308"/>
                </a:lnTo>
                <a:lnTo>
                  <a:pt x="3" y="388"/>
                </a:lnTo>
                <a:lnTo>
                  <a:pt x="0" y="429"/>
                </a:lnTo>
                <a:lnTo>
                  <a:pt x="82" y="410"/>
                </a:lnTo>
                <a:lnTo>
                  <a:pt x="217" y="378"/>
                </a:lnTo>
                <a:lnTo>
                  <a:pt x="277" y="365"/>
                </a:lnTo>
                <a:lnTo>
                  <a:pt x="314" y="364"/>
                </a:lnTo>
                <a:lnTo>
                  <a:pt x="380" y="364"/>
                </a:lnTo>
                <a:lnTo>
                  <a:pt x="386" y="394"/>
                </a:lnTo>
                <a:lnTo>
                  <a:pt x="436" y="412"/>
                </a:lnTo>
                <a:lnTo>
                  <a:pt x="451" y="414"/>
                </a:lnTo>
                <a:lnTo>
                  <a:pt x="482" y="399"/>
                </a:lnTo>
                <a:lnTo>
                  <a:pt x="464" y="376"/>
                </a:lnTo>
                <a:lnTo>
                  <a:pt x="484" y="368"/>
                </a:lnTo>
                <a:lnTo>
                  <a:pt x="471" y="26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398138" y="3456800"/>
            <a:ext cx="885825" cy="822325"/>
          </a:xfrm>
          <a:custGeom>
            <a:rect b="b" l="l" r="r" t="t"/>
            <a:pathLst>
              <a:path extrusionOk="0" h="518" w="558">
                <a:moveTo>
                  <a:pt x="48" y="0"/>
                </a:moveTo>
                <a:lnTo>
                  <a:pt x="0" y="518"/>
                </a:lnTo>
                <a:lnTo>
                  <a:pt x="228" y="512"/>
                </a:lnTo>
                <a:lnTo>
                  <a:pt x="558" y="498"/>
                </a:lnTo>
                <a:lnTo>
                  <a:pt x="558" y="67"/>
                </a:lnTo>
                <a:lnTo>
                  <a:pt x="556" y="10"/>
                </a:lnTo>
                <a:lnTo>
                  <a:pt x="48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7515212" y="263525"/>
            <a:ext cx="327025" cy="406400"/>
          </a:xfrm>
          <a:custGeom>
            <a:rect b="b" l="l" r="r" t="t"/>
            <a:pathLst>
              <a:path extrusionOk="0" h="256" w="206">
                <a:moveTo>
                  <a:pt x="11" y="9"/>
                </a:moveTo>
                <a:lnTo>
                  <a:pt x="0" y="35"/>
                </a:lnTo>
                <a:lnTo>
                  <a:pt x="26" y="126"/>
                </a:lnTo>
                <a:lnTo>
                  <a:pt x="26" y="126"/>
                </a:lnTo>
                <a:lnTo>
                  <a:pt x="13" y="256"/>
                </a:lnTo>
                <a:lnTo>
                  <a:pt x="178" y="229"/>
                </a:lnTo>
                <a:lnTo>
                  <a:pt x="206" y="205"/>
                </a:lnTo>
                <a:lnTo>
                  <a:pt x="154" y="137"/>
                </a:lnTo>
                <a:lnTo>
                  <a:pt x="98" y="65"/>
                </a:lnTo>
                <a:lnTo>
                  <a:pt x="39" y="0"/>
                </a:lnTo>
                <a:lnTo>
                  <a:pt x="11" y="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4015575" y="1845100"/>
            <a:ext cx="1058863" cy="466725"/>
          </a:xfrm>
          <a:custGeom>
            <a:rect b="b" l="l" r="r" t="t"/>
            <a:pathLst>
              <a:path extrusionOk="0" h="294" w="667">
                <a:moveTo>
                  <a:pt x="667" y="216"/>
                </a:moveTo>
                <a:lnTo>
                  <a:pt x="667" y="216"/>
                </a:lnTo>
                <a:lnTo>
                  <a:pt x="662" y="158"/>
                </a:lnTo>
                <a:lnTo>
                  <a:pt x="618" y="73"/>
                </a:lnTo>
                <a:lnTo>
                  <a:pt x="592" y="0"/>
                </a:lnTo>
                <a:lnTo>
                  <a:pt x="13" y="0"/>
                </a:lnTo>
                <a:lnTo>
                  <a:pt x="0" y="192"/>
                </a:lnTo>
                <a:lnTo>
                  <a:pt x="168" y="194"/>
                </a:lnTo>
                <a:lnTo>
                  <a:pt x="166" y="294"/>
                </a:lnTo>
                <a:lnTo>
                  <a:pt x="665" y="290"/>
                </a:lnTo>
                <a:lnTo>
                  <a:pt x="667" y="2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1786288" y="3029725"/>
            <a:ext cx="866775" cy="1184275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1569213" y="4197725"/>
            <a:ext cx="1343025" cy="728663"/>
          </a:xfrm>
          <a:custGeom>
            <a:rect b="b" l="l" r="r" t="t"/>
            <a:pathLst>
              <a:path extrusionOk="0" h="459" w="846">
                <a:moveTo>
                  <a:pt x="70" y="236"/>
                </a:moveTo>
                <a:lnTo>
                  <a:pt x="86" y="351"/>
                </a:lnTo>
                <a:lnTo>
                  <a:pt x="121" y="371"/>
                </a:lnTo>
                <a:lnTo>
                  <a:pt x="152" y="422"/>
                </a:lnTo>
                <a:lnTo>
                  <a:pt x="297" y="425"/>
                </a:lnTo>
                <a:lnTo>
                  <a:pt x="840" y="459"/>
                </a:lnTo>
                <a:lnTo>
                  <a:pt x="846" y="379"/>
                </a:lnTo>
                <a:lnTo>
                  <a:pt x="839" y="70"/>
                </a:lnTo>
                <a:lnTo>
                  <a:pt x="5" y="0"/>
                </a:lnTo>
                <a:lnTo>
                  <a:pt x="0" y="129"/>
                </a:lnTo>
                <a:lnTo>
                  <a:pt x="69" y="192"/>
                </a:lnTo>
                <a:lnTo>
                  <a:pt x="70" y="23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4420450" y="3755863"/>
            <a:ext cx="404813" cy="698500"/>
          </a:xfrm>
          <a:custGeom>
            <a:rect b="b" l="l" r="r" t="t"/>
            <a:pathLst>
              <a:path extrusionOk="0" h="440" w="255">
                <a:moveTo>
                  <a:pt x="0" y="406"/>
                </a:moveTo>
                <a:lnTo>
                  <a:pt x="168" y="390"/>
                </a:lnTo>
                <a:lnTo>
                  <a:pt x="154" y="440"/>
                </a:lnTo>
                <a:lnTo>
                  <a:pt x="255" y="440"/>
                </a:lnTo>
                <a:lnTo>
                  <a:pt x="249" y="0"/>
                </a:lnTo>
                <a:lnTo>
                  <a:pt x="60" y="13"/>
                </a:lnTo>
                <a:lnTo>
                  <a:pt x="11" y="221"/>
                </a:lnTo>
                <a:lnTo>
                  <a:pt x="0" y="40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4809337" y="802988"/>
            <a:ext cx="825500" cy="828675"/>
          </a:xfrm>
          <a:custGeom>
            <a:rect b="b" l="l" r="r" t="t"/>
            <a:pathLst>
              <a:path extrusionOk="0" h="522" w="520">
                <a:moveTo>
                  <a:pt x="412" y="57"/>
                </a:moveTo>
                <a:lnTo>
                  <a:pt x="319" y="48"/>
                </a:lnTo>
                <a:lnTo>
                  <a:pt x="243" y="20"/>
                </a:lnTo>
                <a:lnTo>
                  <a:pt x="169" y="0"/>
                </a:lnTo>
                <a:lnTo>
                  <a:pt x="88" y="8"/>
                </a:lnTo>
                <a:lnTo>
                  <a:pt x="0" y="12"/>
                </a:lnTo>
                <a:lnTo>
                  <a:pt x="42" y="134"/>
                </a:lnTo>
                <a:lnTo>
                  <a:pt x="63" y="313"/>
                </a:lnTo>
                <a:lnTo>
                  <a:pt x="88" y="466"/>
                </a:lnTo>
                <a:lnTo>
                  <a:pt x="88" y="522"/>
                </a:lnTo>
                <a:lnTo>
                  <a:pt x="153" y="520"/>
                </a:lnTo>
                <a:lnTo>
                  <a:pt x="247" y="515"/>
                </a:lnTo>
                <a:lnTo>
                  <a:pt x="500" y="507"/>
                </a:lnTo>
                <a:lnTo>
                  <a:pt x="483" y="475"/>
                </a:lnTo>
                <a:lnTo>
                  <a:pt x="432" y="435"/>
                </a:lnTo>
                <a:lnTo>
                  <a:pt x="374" y="402"/>
                </a:lnTo>
                <a:lnTo>
                  <a:pt x="367" y="369"/>
                </a:lnTo>
                <a:lnTo>
                  <a:pt x="334" y="346"/>
                </a:lnTo>
                <a:lnTo>
                  <a:pt x="334" y="314"/>
                </a:lnTo>
                <a:lnTo>
                  <a:pt x="355" y="267"/>
                </a:lnTo>
                <a:lnTo>
                  <a:pt x="369" y="213"/>
                </a:lnTo>
                <a:lnTo>
                  <a:pt x="421" y="138"/>
                </a:lnTo>
                <a:lnTo>
                  <a:pt x="475" y="103"/>
                </a:lnTo>
                <a:lnTo>
                  <a:pt x="516" y="75"/>
                </a:lnTo>
                <a:lnTo>
                  <a:pt x="520" y="47"/>
                </a:lnTo>
                <a:lnTo>
                  <a:pt x="412" y="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6137287" y="267100"/>
            <a:ext cx="1055688" cy="889000"/>
          </a:xfrm>
          <a:custGeom>
            <a:rect b="b" l="l" r="r" t="t"/>
            <a:pathLst>
              <a:path extrusionOk="0" h="560" w="665">
                <a:moveTo>
                  <a:pt x="592" y="290"/>
                </a:moveTo>
                <a:lnTo>
                  <a:pt x="563" y="354"/>
                </a:lnTo>
                <a:lnTo>
                  <a:pt x="520" y="338"/>
                </a:lnTo>
                <a:lnTo>
                  <a:pt x="505" y="290"/>
                </a:lnTo>
                <a:lnTo>
                  <a:pt x="555" y="228"/>
                </a:lnTo>
                <a:lnTo>
                  <a:pt x="550" y="189"/>
                </a:lnTo>
                <a:lnTo>
                  <a:pt x="442" y="151"/>
                </a:lnTo>
                <a:lnTo>
                  <a:pt x="380" y="125"/>
                </a:lnTo>
                <a:lnTo>
                  <a:pt x="323" y="140"/>
                </a:lnTo>
                <a:lnTo>
                  <a:pt x="264" y="202"/>
                </a:lnTo>
                <a:lnTo>
                  <a:pt x="211" y="263"/>
                </a:lnTo>
                <a:lnTo>
                  <a:pt x="163" y="187"/>
                </a:lnTo>
                <a:lnTo>
                  <a:pt x="78" y="182"/>
                </a:lnTo>
                <a:lnTo>
                  <a:pt x="0" y="135"/>
                </a:lnTo>
                <a:lnTo>
                  <a:pt x="0" y="135"/>
                </a:lnTo>
                <a:lnTo>
                  <a:pt x="70" y="77"/>
                </a:lnTo>
                <a:lnTo>
                  <a:pt x="125" y="34"/>
                </a:lnTo>
                <a:lnTo>
                  <a:pt x="163" y="0"/>
                </a:lnTo>
                <a:lnTo>
                  <a:pt x="193" y="24"/>
                </a:lnTo>
                <a:lnTo>
                  <a:pt x="150" y="69"/>
                </a:lnTo>
                <a:lnTo>
                  <a:pt x="146" y="89"/>
                </a:lnTo>
                <a:lnTo>
                  <a:pt x="231" y="103"/>
                </a:lnTo>
                <a:lnTo>
                  <a:pt x="239" y="125"/>
                </a:lnTo>
                <a:lnTo>
                  <a:pt x="291" y="77"/>
                </a:lnTo>
                <a:lnTo>
                  <a:pt x="332" y="56"/>
                </a:lnTo>
                <a:lnTo>
                  <a:pt x="369" y="47"/>
                </a:lnTo>
                <a:lnTo>
                  <a:pt x="438" y="67"/>
                </a:lnTo>
                <a:lnTo>
                  <a:pt x="476" y="89"/>
                </a:lnTo>
                <a:lnTo>
                  <a:pt x="485" y="105"/>
                </a:lnTo>
                <a:lnTo>
                  <a:pt x="412" y="174"/>
                </a:lnTo>
                <a:lnTo>
                  <a:pt x="408" y="206"/>
                </a:lnTo>
                <a:lnTo>
                  <a:pt x="349" y="237"/>
                </a:lnTo>
                <a:lnTo>
                  <a:pt x="329" y="298"/>
                </a:lnTo>
                <a:lnTo>
                  <a:pt x="329" y="366"/>
                </a:lnTo>
                <a:lnTo>
                  <a:pt x="342" y="408"/>
                </a:lnTo>
                <a:lnTo>
                  <a:pt x="362" y="431"/>
                </a:lnTo>
                <a:lnTo>
                  <a:pt x="372" y="484"/>
                </a:lnTo>
                <a:lnTo>
                  <a:pt x="367" y="536"/>
                </a:lnTo>
                <a:lnTo>
                  <a:pt x="350" y="560"/>
                </a:lnTo>
                <a:lnTo>
                  <a:pt x="489" y="535"/>
                </a:lnTo>
                <a:lnTo>
                  <a:pt x="525" y="535"/>
                </a:lnTo>
                <a:lnTo>
                  <a:pt x="605" y="511"/>
                </a:lnTo>
                <a:lnTo>
                  <a:pt x="606" y="474"/>
                </a:lnTo>
                <a:lnTo>
                  <a:pt x="665" y="408"/>
                </a:lnTo>
                <a:lnTo>
                  <a:pt x="665" y="349"/>
                </a:lnTo>
                <a:lnTo>
                  <a:pt x="638" y="303"/>
                </a:lnTo>
                <a:lnTo>
                  <a:pt x="592" y="29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8093075" y="263525"/>
            <a:ext cx="884238" cy="658813"/>
          </a:xfrm>
          <a:custGeom>
            <a:rect b="b" l="l" r="r" t="t"/>
            <a:pathLst>
              <a:path extrusionOk="0" h="415" w="557">
                <a:moveTo>
                  <a:pt x="19" y="125"/>
                </a:moveTo>
                <a:lnTo>
                  <a:pt x="75" y="152"/>
                </a:lnTo>
                <a:lnTo>
                  <a:pt x="75" y="152"/>
                </a:lnTo>
                <a:lnTo>
                  <a:pt x="76" y="380"/>
                </a:lnTo>
                <a:lnTo>
                  <a:pt x="499" y="372"/>
                </a:lnTo>
                <a:lnTo>
                  <a:pt x="482" y="415"/>
                </a:lnTo>
                <a:lnTo>
                  <a:pt x="544" y="405"/>
                </a:lnTo>
                <a:lnTo>
                  <a:pt x="557" y="377"/>
                </a:lnTo>
                <a:lnTo>
                  <a:pt x="556" y="351"/>
                </a:lnTo>
                <a:lnTo>
                  <a:pt x="543" y="328"/>
                </a:lnTo>
                <a:lnTo>
                  <a:pt x="541" y="267"/>
                </a:lnTo>
                <a:lnTo>
                  <a:pt x="476" y="228"/>
                </a:lnTo>
                <a:lnTo>
                  <a:pt x="454" y="152"/>
                </a:lnTo>
                <a:lnTo>
                  <a:pt x="417" y="146"/>
                </a:lnTo>
                <a:lnTo>
                  <a:pt x="330" y="55"/>
                </a:lnTo>
                <a:lnTo>
                  <a:pt x="320" y="0"/>
                </a:lnTo>
                <a:lnTo>
                  <a:pt x="253" y="0"/>
                </a:lnTo>
                <a:lnTo>
                  <a:pt x="151" y="3"/>
                </a:lnTo>
                <a:lnTo>
                  <a:pt x="2" y="6"/>
                </a:lnTo>
                <a:lnTo>
                  <a:pt x="0" y="80"/>
                </a:lnTo>
                <a:lnTo>
                  <a:pt x="45" y="79"/>
                </a:lnTo>
                <a:lnTo>
                  <a:pt x="19" y="12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6315800" y="2079238"/>
            <a:ext cx="595313" cy="268288"/>
          </a:xfrm>
          <a:custGeom>
            <a:rect b="b" l="l" r="r" t="t"/>
            <a:pathLst>
              <a:path extrusionOk="0" h="169" w="375">
                <a:moveTo>
                  <a:pt x="333" y="138"/>
                </a:moveTo>
                <a:lnTo>
                  <a:pt x="375" y="123"/>
                </a:lnTo>
                <a:lnTo>
                  <a:pt x="375" y="101"/>
                </a:lnTo>
                <a:lnTo>
                  <a:pt x="353" y="81"/>
                </a:lnTo>
                <a:lnTo>
                  <a:pt x="336" y="78"/>
                </a:lnTo>
                <a:lnTo>
                  <a:pt x="358" y="95"/>
                </a:lnTo>
                <a:lnTo>
                  <a:pt x="363" y="106"/>
                </a:lnTo>
                <a:lnTo>
                  <a:pt x="356" y="115"/>
                </a:lnTo>
                <a:lnTo>
                  <a:pt x="340" y="122"/>
                </a:lnTo>
                <a:lnTo>
                  <a:pt x="321" y="120"/>
                </a:lnTo>
                <a:lnTo>
                  <a:pt x="306" y="95"/>
                </a:lnTo>
                <a:lnTo>
                  <a:pt x="278" y="69"/>
                </a:lnTo>
                <a:lnTo>
                  <a:pt x="268" y="73"/>
                </a:lnTo>
                <a:lnTo>
                  <a:pt x="255" y="63"/>
                </a:lnTo>
                <a:lnTo>
                  <a:pt x="279" y="27"/>
                </a:lnTo>
                <a:lnTo>
                  <a:pt x="246" y="0"/>
                </a:lnTo>
                <a:lnTo>
                  <a:pt x="218" y="24"/>
                </a:lnTo>
                <a:lnTo>
                  <a:pt x="53" y="51"/>
                </a:lnTo>
                <a:lnTo>
                  <a:pt x="0" y="52"/>
                </a:lnTo>
                <a:lnTo>
                  <a:pt x="11" y="131"/>
                </a:lnTo>
                <a:lnTo>
                  <a:pt x="11" y="131"/>
                </a:lnTo>
                <a:lnTo>
                  <a:pt x="171" y="113"/>
                </a:lnTo>
                <a:lnTo>
                  <a:pt x="223" y="109"/>
                </a:lnTo>
                <a:lnTo>
                  <a:pt x="244" y="140"/>
                </a:lnTo>
                <a:lnTo>
                  <a:pt x="267" y="169"/>
                </a:lnTo>
                <a:lnTo>
                  <a:pt x="305" y="125"/>
                </a:lnTo>
                <a:lnTo>
                  <a:pt x="311" y="152"/>
                </a:lnTo>
                <a:lnTo>
                  <a:pt x="333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8162925" y="2813050"/>
            <a:ext cx="658813" cy="341313"/>
          </a:xfrm>
          <a:custGeom>
            <a:rect b="b" l="l" r="r" t="t"/>
            <a:pathLst>
              <a:path extrusionOk="0" h="215" w="415">
                <a:moveTo>
                  <a:pt x="415" y="165"/>
                </a:moveTo>
                <a:lnTo>
                  <a:pt x="381" y="134"/>
                </a:lnTo>
                <a:lnTo>
                  <a:pt x="344" y="82"/>
                </a:lnTo>
                <a:lnTo>
                  <a:pt x="317" y="47"/>
                </a:lnTo>
                <a:lnTo>
                  <a:pt x="312" y="0"/>
                </a:lnTo>
                <a:lnTo>
                  <a:pt x="196" y="31"/>
                </a:lnTo>
                <a:lnTo>
                  <a:pt x="196" y="31"/>
                </a:lnTo>
                <a:lnTo>
                  <a:pt x="1" y="70"/>
                </a:lnTo>
                <a:lnTo>
                  <a:pt x="1" y="70"/>
                </a:lnTo>
                <a:lnTo>
                  <a:pt x="0" y="125"/>
                </a:lnTo>
                <a:lnTo>
                  <a:pt x="25" y="138"/>
                </a:lnTo>
                <a:lnTo>
                  <a:pt x="90" y="79"/>
                </a:lnTo>
                <a:lnTo>
                  <a:pt x="131" y="82"/>
                </a:lnTo>
                <a:lnTo>
                  <a:pt x="123" y="105"/>
                </a:lnTo>
                <a:lnTo>
                  <a:pt x="163" y="107"/>
                </a:lnTo>
                <a:lnTo>
                  <a:pt x="217" y="149"/>
                </a:lnTo>
                <a:lnTo>
                  <a:pt x="290" y="170"/>
                </a:lnTo>
                <a:lnTo>
                  <a:pt x="322" y="172"/>
                </a:lnTo>
                <a:lnTo>
                  <a:pt x="338" y="196"/>
                </a:lnTo>
                <a:lnTo>
                  <a:pt x="369" y="211"/>
                </a:lnTo>
                <a:lnTo>
                  <a:pt x="415" y="215"/>
                </a:lnTo>
                <a:lnTo>
                  <a:pt x="415" y="16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152400" y="4430688"/>
            <a:ext cx="522288" cy="665163"/>
          </a:xfrm>
          <a:custGeom>
            <a:rect b="b" l="l" r="r" t="t"/>
            <a:pathLst>
              <a:path extrusionOk="0" h="419" w="329">
                <a:moveTo>
                  <a:pt x="322" y="200"/>
                </a:moveTo>
                <a:lnTo>
                  <a:pt x="329" y="177"/>
                </a:lnTo>
                <a:lnTo>
                  <a:pt x="270" y="132"/>
                </a:lnTo>
                <a:lnTo>
                  <a:pt x="229" y="132"/>
                </a:lnTo>
                <a:lnTo>
                  <a:pt x="229" y="79"/>
                </a:lnTo>
                <a:lnTo>
                  <a:pt x="229" y="27"/>
                </a:lnTo>
                <a:lnTo>
                  <a:pt x="163" y="6"/>
                </a:lnTo>
                <a:lnTo>
                  <a:pt x="66" y="0"/>
                </a:lnTo>
                <a:lnTo>
                  <a:pt x="58" y="64"/>
                </a:lnTo>
                <a:lnTo>
                  <a:pt x="66" y="164"/>
                </a:lnTo>
                <a:lnTo>
                  <a:pt x="56" y="203"/>
                </a:lnTo>
                <a:lnTo>
                  <a:pt x="55" y="240"/>
                </a:lnTo>
                <a:lnTo>
                  <a:pt x="0" y="282"/>
                </a:lnTo>
                <a:lnTo>
                  <a:pt x="59" y="347"/>
                </a:lnTo>
                <a:lnTo>
                  <a:pt x="115" y="419"/>
                </a:lnTo>
                <a:lnTo>
                  <a:pt x="148" y="385"/>
                </a:lnTo>
                <a:lnTo>
                  <a:pt x="178" y="325"/>
                </a:lnTo>
                <a:lnTo>
                  <a:pt x="232" y="295"/>
                </a:lnTo>
                <a:lnTo>
                  <a:pt x="279" y="251"/>
                </a:lnTo>
                <a:lnTo>
                  <a:pt x="322" y="20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5846700" y="3631388"/>
            <a:ext cx="836613" cy="582613"/>
          </a:xfrm>
          <a:custGeom>
            <a:rect b="b" l="l" r="r" t="t"/>
            <a:pathLst>
              <a:path extrusionOk="0" h="367" w="527">
                <a:moveTo>
                  <a:pt x="504" y="363"/>
                </a:moveTo>
                <a:lnTo>
                  <a:pt x="527" y="342"/>
                </a:lnTo>
                <a:lnTo>
                  <a:pt x="472" y="327"/>
                </a:lnTo>
                <a:lnTo>
                  <a:pt x="400" y="313"/>
                </a:lnTo>
                <a:lnTo>
                  <a:pt x="388" y="221"/>
                </a:lnTo>
                <a:lnTo>
                  <a:pt x="402" y="171"/>
                </a:lnTo>
                <a:lnTo>
                  <a:pt x="234" y="187"/>
                </a:lnTo>
                <a:lnTo>
                  <a:pt x="245" y="2"/>
                </a:lnTo>
                <a:lnTo>
                  <a:pt x="0" y="0"/>
                </a:lnTo>
                <a:lnTo>
                  <a:pt x="28" y="194"/>
                </a:lnTo>
                <a:lnTo>
                  <a:pt x="30" y="322"/>
                </a:lnTo>
                <a:lnTo>
                  <a:pt x="123" y="323"/>
                </a:lnTo>
                <a:lnTo>
                  <a:pt x="255" y="315"/>
                </a:lnTo>
                <a:lnTo>
                  <a:pt x="310" y="367"/>
                </a:lnTo>
                <a:lnTo>
                  <a:pt x="395" y="359"/>
                </a:lnTo>
                <a:lnTo>
                  <a:pt x="504" y="3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4808587" y="2865863"/>
            <a:ext cx="927100" cy="477838"/>
          </a:xfrm>
          <a:custGeom>
            <a:rect b="b" l="l" r="r" t="t"/>
            <a:pathLst>
              <a:path extrusionOk="0" h="301" w="584">
                <a:moveTo>
                  <a:pt x="553" y="0"/>
                </a:moveTo>
                <a:lnTo>
                  <a:pt x="508" y="1"/>
                </a:lnTo>
                <a:lnTo>
                  <a:pt x="9" y="5"/>
                </a:lnTo>
                <a:lnTo>
                  <a:pt x="0" y="287"/>
                </a:lnTo>
                <a:lnTo>
                  <a:pt x="584" y="301"/>
                </a:lnTo>
                <a:lnTo>
                  <a:pt x="583" y="73"/>
                </a:lnTo>
                <a:lnTo>
                  <a:pt x="527" y="46"/>
                </a:lnTo>
                <a:lnTo>
                  <a:pt x="55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5214975" y="1724238"/>
            <a:ext cx="995363" cy="501650"/>
          </a:xfrm>
          <a:custGeom>
            <a:rect b="b" l="l" r="r" t="t"/>
            <a:pathLst>
              <a:path extrusionOk="0" h="316" w="627">
                <a:moveTo>
                  <a:pt x="103" y="157"/>
                </a:moveTo>
                <a:lnTo>
                  <a:pt x="137" y="142"/>
                </a:lnTo>
                <a:lnTo>
                  <a:pt x="177" y="155"/>
                </a:lnTo>
                <a:lnTo>
                  <a:pt x="200" y="159"/>
                </a:lnTo>
                <a:lnTo>
                  <a:pt x="228" y="120"/>
                </a:lnTo>
                <a:lnTo>
                  <a:pt x="294" y="122"/>
                </a:lnTo>
                <a:lnTo>
                  <a:pt x="323" y="54"/>
                </a:lnTo>
                <a:lnTo>
                  <a:pt x="387" y="0"/>
                </a:lnTo>
                <a:lnTo>
                  <a:pt x="435" y="30"/>
                </a:lnTo>
                <a:lnTo>
                  <a:pt x="435" y="30"/>
                </a:lnTo>
                <a:lnTo>
                  <a:pt x="519" y="12"/>
                </a:lnTo>
                <a:lnTo>
                  <a:pt x="554" y="34"/>
                </a:lnTo>
                <a:lnTo>
                  <a:pt x="554" y="34"/>
                </a:lnTo>
                <a:lnTo>
                  <a:pt x="598" y="95"/>
                </a:lnTo>
                <a:lnTo>
                  <a:pt x="598" y="95"/>
                </a:lnTo>
                <a:lnTo>
                  <a:pt x="627" y="101"/>
                </a:lnTo>
                <a:lnTo>
                  <a:pt x="491" y="208"/>
                </a:lnTo>
                <a:lnTo>
                  <a:pt x="491" y="208"/>
                </a:lnTo>
                <a:lnTo>
                  <a:pt x="104" y="267"/>
                </a:lnTo>
                <a:lnTo>
                  <a:pt x="14" y="316"/>
                </a:lnTo>
                <a:lnTo>
                  <a:pt x="13" y="290"/>
                </a:lnTo>
                <a:lnTo>
                  <a:pt x="0" y="267"/>
                </a:lnTo>
                <a:lnTo>
                  <a:pt x="55" y="249"/>
                </a:lnTo>
                <a:lnTo>
                  <a:pt x="103" y="1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5703350" y="834638"/>
            <a:ext cx="787400" cy="474663"/>
          </a:xfrm>
          <a:custGeom>
            <a:rect b="b" l="l" r="r" t="t"/>
            <a:pathLst>
              <a:path extrusionOk="0" h="299" w="496">
                <a:moveTo>
                  <a:pt x="226" y="296"/>
                </a:moveTo>
                <a:lnTo>
                  <a:pt x="328" y="293"/>
                </a:lnTo>
                <a:lnTo>
                  <a:pt x="395" y="293"/>
                </a:lnTo>
                <a:lnTo>
                  <a:pt x="427" y="294"/>
                </a:lnTo>
                <a:lnTo>
                  <a:pt x="449" y="210"/>
                </a:lnTo>
                <a:lnTo>
                  <a:pt x="449" y="210"/>
                </a:lnTo>
                <a:lnTo>
                  <a:pt x="496" y="129"/>
                </a:lnTo>
                <a:lnTo>
                  <a:pt x="464" y="94"/>
                </a:lnTo>
                <a:lnTo>
                  <a:pt x="412" y="90"/>
                </a:lnTo>
                <a:lnTo>
                  <a:pt x="412" y="0"/>
                </a:lnTo>
                <a:lnTo>
                  <a:pt x="412" y="0"/>
                </a:lnTo>
                <a:lnTo>
                  <a:pt x="159" y="8"/>
                </a:lnTo>
                <a:lnTo>
                  <a:pt x="65" y="13"/>
                </a:lnTo>
                <a:lnTo>
                  <a:pt x="0" y="15"/>
                </a:lnTo>
                <a:lnTo>
                  <a:pt x="2" y="83"/>
                </a:lnTo>
                <a:lnTo>
                  <a:pt x="28" y="156"/>
                </a:lnTo>
                <a:lnTo>
                  <a:pt x="72" y="241"/>
                </a:lnTo>
                <a:lnTo>
                  <a:pt x="77" y="299"/>
                </a:lnTo>
                <a:lnTo>
                  <a:pt x="226" y="29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5156950" y="4381488"/>
            <a:ext cx="457200" cy="660400"/>
          </a:xfrm>
          <a:custGeom>
            <a:rect b="b" l="l" r="r" t="t"/>
            <a:pathLst>
              <a:path extrusionOk="0" h="416" w="288">
                <a:moveTo>
                  <a:pt x="253" y="230"/>
                </a:moveTo>
                <a:lnTo>
                  <a:pt x="288" y="257"/>
                </a:lnTo>
                <a:lnTo>
                  <a:pt x="224" y="311"/>
                </a:lnTo>
                <a:lnTo>
                  <a:pt x="224" y="311"/>
                </a:lnTo>
                <a:lnTo>
                  <a:pt x="195" y="379"/>
                </a:lnTo>
                <a:lnTo>
                  <a:pt x="195" y="379"/>
                </a:lnTo>
                <a:lnTo>
                  <a:pt x="129" y="377"/>
                </a:lnTo>
                <a:lnTo>
                  <a:pt x="101" y="416"/>
                </a:lnTo>
                <a:lnTo>
                  <a:pt x="78" y="412"/>
                </a:lnTo>
                <a:lnTo>
                  <a:pt x="38" y="399"/>
                </a:lnTo>
                <a:lnTo>
                  <a:pt x="4" y="414"/>
                </a:lnTo>
                <a:lnTo>
                  <a:pt x="29" y="219"/>
                </a:lnTo>
                <a:lnTo>
                  <a:pt x="0" y="37"/>
                </a:lnTo>
                <a:lnTo>
                  <a:pt x="56" y="25"/>
                </a:lnTo>
                <a:lnTo>
                  <a:pt x="195" y="0"/>
                </a:lnTo>
                <a:lnTo>
                  <a:pt x="231" y="0"/>
                </a:lnTo>
                <a:lnTo>
                  <a:pt x="243" y="135"/>
                </a:lnTo>
                <a:lnTo>
                  <a:pt x="253" y="23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464300" y="3443300"/>
            <a:ext cx="557213" cy="849313"/>
          </a:xfrm>
          <a:custGeom>
            <a:rect b="b" l="l" r="r" t="t"/>
            <a:pathLst>
              <a:path extrusionOk="0" h="535" w="351">
                <a:moveTo>
                  <a:pt x="101" y="43"/>
                </a:moveTo>
                <a:lnTo>
                  <a:pt x="54" y="124"/>
                </a:lnTo>
                <a:lnTo>
                  <a:pt x="54" y="124"/>
                </a:lnTo>
                <a:lnTo>
                  <a:pt x="32" y="208"/>
                </a:lnTo>
                <a:lnTo>
                  <a:pt x="0" y="207"/>
                </a:lnTo>
                <a:lnTo>
                  <a:pt x="10" y="262"/>
                </a:lnTo>
                <a:lnTo>
                  <a:pt x="97" y="353"/>
                </a:lnTo>
                <a:lnTo>
                  <a:pt x="134" y="359"/>
                </a:lnTo>
                <a:lnTo>
                  <a:pt x="156" y="435"/>
                </a:lnTo>
                <a:lnTo>
                  <a:pt x="221" y="474"/>
                </a:lnTo>
                <a:lnTo>
                  <a:pt x="221" y="474"/>
                </a:lnTo>
                <a:lnTo>
                  <a:pt x="223" y="535"/>
                </a:lnTo>
                <a:lnTo>
                  <a:pt x="278" y="517"/>
                </a:lnTo>
                <a:lnTo>
                  <a:pt x="278" y="517"/>
                </a:lnTo>
                <a:lnTo>
                  <a:pt x="326" y="425"/>
                </a:lnTo>
                <a:lnTo>
                  <a:pt x="326" y="425"/>
                </a:lnTo>
                <a:lnTo>
                  <a:pt x="351" y="230"/>
                </a:lnTo>
                <a:lnTo>
                  <a:pt x="322" y="48"/>
                </a:lnTo>
                <a:lnTo>
                  <a:pt x="284" y="40"/>
                </a:lnTo>
                <a:lnTo>
                  <a:pt x="270" y="0"/>
                </a:lnTo>
                <a:lnTo>
                  <a:pt x="169" y="4"/>
                </a:lnTo>
                <a:lnTo>
                  <a:pt x="69" y="8"/>
                </a:lnTo>
                <a:lnTo>
                  <a:pt x="101" y="4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2929350" y="132950"/>
            <a:ext cx="781050" cy="1157288"/>
          </a:xfrm>
          <a:custGeom>
            <a:rect b="b" l="l" r="r" t="t"/>
            <a:pathLst>
              <a:path extrusionOk="0" h="729" w="492">
                <a:moveTo>
                  <a:pt x="264" y="213"/>
                </a:moveTo>
                <a:lnTo>
                  <a:pt x="265" y="257"/>
                </a:lnTo>
                <a:lnTo>
                  <a:pt x="281" y="372"/>
                </a:lnTo>
                <a:lnTo>
                  <a:pt x="316" y="392"/>
                </a:lnTo>
                <a:lnTo>
                  <a:pt x="347" y="443"/>
                </a:lnTo>
                <a:lnTo>
                  <a:pt x="492" y="446"/>
                </a:lnTo>
                <a:lnTo>
                  <a:pt x="457" y="729"/>
                </a:lnTo>
                <a:lnTo>
                  <a:pt x="235" y="714"/>
                </a:lnTo>
                <a:lnTo>
                  <a:pt x="0" y="659"/>
                </a:lnTo>
                <a:lnTo>
                  <a:pt x="69" y="295"/>
                </a:lnTo>
                <a:lnTo>
                  <a:pt x="0" y="659"/>
                </a:lnTo>
                <a:lnTo>
                  <a:pt x="69" y="295"/>
                </a:lnTo>
                <a:lnTo>
                  <a:pt x="141" y="0"/>
                </a:lnTo>
                <a:lnTo>
                  <a:pt x="200" y="21"/>
                </a:lnTo>
                <a:lnTo>
                  <a:pt x="195" y="150"/>
                </a:lnTo>
                <a:lnTo>
                  <a:pt x="264" y="21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774200" y="3015438"/>
            <a:ext cx="889000" cy="615950"/>
          </a:xfrm>
          <a:custGeom>
            <a:rect b="b" l="l" r="r" t="t"/>
            <a:pathLst>
              <a:path extrusionOk="0" h="388" w="560">
                <a:moveTo>
                  <a:pt x="415" y="111"/>
                </a:moveTo>
                <a:lnTo>
                  <a:pt x="228" y="121"/>
                </a:lnTo>
                <a:lnTo>
                  <a:pt x="159" y="15"/>
                </a:lnTo>
                <a:lnTo>
                  <a:pt x="94" y="0"/>
                </a:lnTo>
                <a:lnTo>
                  <a:pt x="0" y="4"/>
                </a:lnTo>
                <a:lnTo>
                  <a:pt x="100" y="60"/>
                </a:lnTo>
                <a:lnTo>
                  <a:pt x="265" y="16"/>
                </a:lnTo>
                <a:lnTo>
                  <a:pt x="281" y="182"/>
                </a:lnTo>
                <a:lnTo>
                  <a:pt x="362" y="50"/>
                </a:lnTo>
                <a:lnTo>
                  <a:pt x="407" y="101"/>
                </a:lnTo>
                <a:lnTo>
                  <a:pt x="419" y="152"/>
                </a:lnTo>
                <a:lnTo>
                  <a:pt x="503" y="197"/>
                </a:lnTo>
                <a:lnTo>
                  <a:pt x="560" y="273"/>
                </a:lnTo>
                <a:lnTo>
                  <a:pt x="560" y="317"/>
                </a:lnTo>
                <a:lnTo>
                  <a:pt x="466" y="329"/>
                </a:lnTo>
                <a:lnTo>
                  <a:pt x="402" y="388"/>
                </a:lnTo>
                <a:lnTo>
                  <a:pt x="351" y="257"/>
                </a:lnTo>
                <a:lnTo>
                  <a:pt x="393" y="178"/>
                </a:lnTo>
                <a:lnTo>
                  <a:pt x="415" y="11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6470262" y="2531275"/>
            <a:ext cx="703263" cy="658813"/>
          </a:xfrm>
          <a:custGeom>
            <a:rect b="b" l="l" r="r" t="t"/>
            <a:pathLst>
              <a:path extrusionOk="0" h="415" w="443">
                <a:moveTo>
                  <a:pt x="34" y="124"/>
                </a:moveTo>
                <a:lnTo>
                  <a:pt x="74" y="251"/>
                </a:lnTo>
                <a:lnTo>
                  <a:pt x="75" y="409"/>
                </a:lnTo>
                <a:lnTo>
                  <a:pt x="443" y="415"/>
                </a:lnTo>
                <a:lnTo>
                  <a:pt x="434" y="215"/>
                </a:lnTo>
                <a:lnTo>
                  <a:pt x="206" y="0"/>
                </a:lnTo>
                <a:lnTo>
                  <a:pt x="50" y="14"/>
                </a:lnTo>
                <a:lnTo>
                  <a:pt x="0" y="17"/>
                </a:lnTo>
                <a:lnTo>
                  <a:pt x="34" y="12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960900" y="2452675"/>
            <a:ext cx="1317625" cy="896938"/>
          </a:xfrm>
          <a:custGeom>
            <a:rect b="b" l="l" r="r" t="t"/>
            <a:pathLst>
              <a:path extrusionOk="0" h="565" w="830">
                <a:moveTo>
                  <a:pt x="512" y="138"/>
                </a:moveTo>
                <a:lnTo>
                  <a:pt x="503" y="289"/>
                </a:lnTo>
                <a:lnTo>
                  <a:pt x="571" y="352"/>
                </a:lnTo>
                <a:lnTo>
                  <a:pt x="652" y="487"/>
                </a:lnTo>
                <a:lnTo>
                  <a:pt x="766" y="565"/>
                </a:lnTo>
                <a:lnTo>
                  <a:pt x="830" y="452"/>
                </a:lnTo>
                <a:lnTo>
                  <a:pt x="826" y="332"/>
                </a:lnTo>
                <a:lnTo>
                  <a:pt x="720" y="220"/>
                </a:lnTo>
                <a:lnTo>
                  <a:pt x="635" y="78"/>
                </a:lnTo>
                <a:lnTo>
                  <a:pt x="604" y="6"/>
                </a:lnTo>
                <a:lnTo>
                  <a:pt x="236" y="0"/>
                </a:lnTo>
                <a:lnTo>
                  <a:pt x="0" y="0"/>
                </a:lnTo>
                <a:lnTo>
                  <a:pt x="40" y="73"/>
                </a:lnTo>
                <a:lnTo>
                  <a:pt x="210" y="66"/>
                </a:lnTo>
                <a:lnTo>
                  <a:pt x="240" y="76"/>
                </a:lnTo>
                <a:lnTo>
                  <a:pt x="363" y="59"/>
                </a:lnTo>
                <a:lnTo>
                  <a:pt x="448" y="76"/>
                </a:lnTo>
                <a:lnTo>
                  <a:pt x="512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6543975" y="3373838"/>
            <a:ext cx="201613" cy="404813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798250" y="928688"/>
            <a:ext cx="282575" cy="242888"/>
          </a:xfrm>
          <a:custGeom>
            <a:rect b="b" l="l" r="r" t="t"/>
            <a:pathLst>
              <a:path extrusionOk="0" h="153" w="178">
                <a:moveTo>
                  <a:pt x="178" y="91"/>
                </a:moveTo>
                <a:lnTo>
                  <a:pt x="167" y="0"/>
                </a:lnTo>
                <a:lnTo>
                  <a:pt x="7" y="18"/>
                </a:lnTo>
                <a:lnTo>
                  <a:pt x="20" y="122"/>
                </a:lnTo>
                <a:lnTo>
                  <a:pt x="0" y="130"/>
                </a:lnTo>
                <a:lnTo>
                  <a:pt x="18" y="153"/>
                </a:lnTo>
                <a:lnTo>
                  <a:pt x="75" y="126"/>
                </a:lnTo>
                <a:lnTo>
                  <a:pt x="106" y="113"/>
                </a:lnTo>
                <a:lnTo>
                  <a:pt x="157" y="95"/>
                </a:lnTo>
                <a:lnTo>
                  <a:pt x="178" y="9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8007350" y="1916513"/>
            <a:ext cx="969963" cy="649288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52400" y="2709663"/>
            <a:ext cx="1130300" cy="1700213"/>
          </a:xfrm>
          <a:custGeom>
            <a:rect b="b" l="l" r="r" t="t"/>
            <a:pathLst>
              <a:path extrusionOk="0" h="1071" w="712">
                <a:moveTo>
                  <a:pt x="321" y="854"/>
                </a:moveTo>
                <a:lnTo>
                  <a:pt x="404" y="970"/>
                </a:lnTo>
                <a:lnTo>
                  <a:pt x="404" y="1028"/>
                </a:lnTo>
                <a:lnTo>
                  <a:pt x="641" y="1071"/>
                </a:lnTo>
                <a:lnTo>
                  <a:pt x="712" y="812"/>
                </a:lnTo>
                <a:lnTo>
                  <a:pt x="318" y="357"/>
                </a:lnTo>
                <a:lnTo>
                  <a:pt x="368" y="66"/>
                </a:lnTo>
                <a:lnTo>
                  <a:pt x="53" y="0"/>
                </a:lnTo>
                <a:lnTo>
                  <a:pt x="0" y="168"/>
                </a:lnTo>
                <a:lnTo>
                  <a:pt x="25" y="373"/>
                </a:lnTo>
                <a:lnTo>
                  <a:pt x="157" y="691"/>
                </a:lnTo>
                <a:lnTo>
                  <a:pt x="217" y="776"/>
                </a:lnTo>
                <a:lnTo>
                  <a:pt x="321" y="8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750500" y="4430700"/>
            <a:ext cx="742950" cy="561975"/>
          </a:xfrm>
          <a:custGeom>
            <a:rect b="b" l="l" r="r" t="t"/>
            <a:pathLst>
              <a:path extrusionOk="0" h="354" w="468">
                <a:moveTo>
                  <a:pt x="468" y="33"/>
                </a:moveTo>
                <a:lnTo>
                  <a:pt x="406" y="43"/>
                </a:lnTo>
                <a:lnTo>
                  <a:pt x="423" y="0"/>
                </a:lnTo>
                <a:lnTo>
                  <a:pt x="0" y="8"/>
                </a:lnTo>
                <a:lnTo>
                  <a:pt x="10" y="147"/>
                </a:lnTo>
                <a:lnTo>
                  <a:pt x="13" y="283"/>
                </a:lnTo>
                <a:lnTo>
                  <a:pt x="125" y="352"/>
                </a:lnTo>
                <a:lnTo>
                  <a:pt x="370" y="354"/>
                </a:lnTo>
                <a:lnTo>
                  <a:pt x="419" y="146"/>
                </a:lnTo>
                <a:lnTo>
                  <a:pt x="468" y="3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2642000" y="2413788"/>
            <a:ext cx="882650" cy="915988"/>
          </a:xfrm>
          <a:custGeom>
            <a:rect b="b" l="l" r="r" t="t"/>
            <a:pathLst>
              <a:path extrusionOk="0" h="577" w="556">
                <a:moveTo>
                  <a:pt x="109" y="69"/>
                </a:moveTo>
                <a:lnTo>
                  <a:pt x="62" y="69"/>
                </a:lnTo>
                <a:lnTo>
                  <a:pt x="71" y="170"/>
                </a:lnTo>
                <a:lnTo>
                  <a:pt x="0" y="429"/>
                </a:lnTo>
                <a:lnTo>
                  <a:pt x="324" y="565"/>
                </a:lnTo>
                <a:lnTo>
                  <a:pt x="507" y="577"/>
                </a:lnTo>
                <a:lnTo>
                  <a:pt x="556" y="59"/>
                </a:lnTo>
                <a:lnTo>
                  <a:pt x="129" y="0"/>
                </a:lnTo>
                <a:lnTo>
                  <a:pt x="109" y="6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5846712" y="3028363"/>
            <a:ext cx="3152775" cy="2208213"/>
          </a:xfrm>
          <a:custGeom>
            <a:rect b="b" l="l" r="r" t="t"/>
            <a:pathLst>
              <a:path extrusionOk="0" h="1391" w="1986">
                <a:moveTo>
                  <a:pt x="789" y="331"/>
                </a:moveTo>
                <a:lnTo>
                  <a:pt x="926" y="426"/>
                </a:lnTo>
                <a:lnTo>
                  <a:pt x="933" y="483"/>
                </a:lnTo>
                <a:lnTo>
                  <a:pt x="705" y="491"/>
                </a:lnTo>
                <a:lnTo>
                  <a:pt x="639" y="650"/>
                </a:lnTo>
                <a:lnTo>
                  <a:pt x="733" y="697"/>
                </a:lnTo>
                <a:lnTo>
                  <a:pt x="706" y="826"/>
                </a:lnTo>
                <a:lnTo>
                  <a:pt x="825" y="869"/>
                </a:lnTo>
                <a:lnTo>
                  <a:pt x="903" y="860"/>
                </a:lnTo>
                <a:lnTo>
                  <a:pt x="892" y="925"/>
                </a:lnTo>
                <a:lnTo>
                  <a:pt x="832" y="986"/>
                </a:lnTo>
                <a:lnTo>
                  <a:pt x="688" y="1020"/>
                </a:lnTo>
                <a:lnTo>
                  <a:pt x="550" y="1034"/>
                </a:lnTo>
                <a:lnTo>
                  <a:pt x="431" y="1040"/>
                </a:lnTo>
                <a:lnTo>
                  <a:pt x="258" y="1059"/>
                </a:lnTo>
                <a:lnTo>
                  <a:pt x="131" y="950"/>
                </a:lnTo>
                <a:lnTo>
                  <a:pt x="69" y="800"/>
                </a:lnTo>
                <a:lnTo>
                  <a:pt x="0" y="807"/>
                </a:lnTo>
                <a:lnTo>
                  <a:pt x="173" y="939"/>
                </a:lnTo>
                <a:lnTo>
                  <a:pt x="330" y="1075"/>
                </a:lnTo>
                <a:lnTo>
                  <a:pt x="623" y="1073"/>
                </a:lnTo>
                <a:lnTo>
                  <a:pt x="755" y="1066"/>
                </a:lnTo>
                <a:lnTo>
                  <a:pt x="936" y="1046"/>
                </a:lnTo>
                <a:lnTo>
                  <a:pt x="995" y="927"/>
                </a:lnTo>
                <a:lnTo>
                  <a:pt x="1100" y="811"/>
                </a:lnTo>
                <a:lnTo>
                  <a:pt x="1198" y="741"/>
                </a:lnTo>
                <a:lnTo>
                  <a:pt x="1204" y="790"/>
                </a:lnTo>
                <a:lnTo>
                  <a:pt x="1160" y="840"/>
                </a:lnTo>
                <a:lnTo>
                  <a:pt x="1116" y="891"/>
                </a:lnTo>
                <a:lnTo>
                  <a:pt x="1122" y="968"/>
                </a:lnTo>
                <a:lnTo>
                  <a:pt x="1086" y="1128"/>
                </a:lnTo>
                <a:lnTo>
                  <a:pt x="990" y="1094"/>
                </a:lnTo>
                <a:lnTo>
                  <a:pt x="1153" y="967"/>
                </a:lnTo>
                <a:lnTo>
                  <a:pt x="1196" y="898"/>
                </a:lnTo>
                <a:lnTo>
                  <a:pt x="1266" y="891"/>
                </a:lnTo>
                <a:lnTo>
                  <a:pt x="1349" y="822"/>
                </a:lnTo>
                <a:lnTo>
                  <a:pt x="1401" y="856"/>
                </a:lnTo>
                <a:lnTo>
                  <a:pt x="1505" y="919"/>
                </a:lnTo>
                <a:lnTo>
                  <a:pt x="1624" y="855"/>
                </a:lnTo>
                <a:lnTo>
                  <a:pt x="1677" y="927"/>
                </a:lnTo>
                <a:lnTo>
                  <a:pt x="1709" y="970"/>
                </a:lnTo>
                <a:lnTo>
                  <a:pt x="1784" y="1121"/>
                </a:lnTo>
                <a:lnTo>
                  <a:pt x="1874" y="1198"/>
                </a:lnTo>
                <a:lnTo>
                  <a:pt x="1972" y="1327"/>
                </a:lnTo>
                <a:lnTo>
                  <a:pt x="1955" y="1391"/>
                </a:lnTo>
                <a:lnTo>
                  <a:pt x="1913" y="1128"/>
                </a:lnTo>
                <a:lnTo>
                  <a:pt x="1986" y="1124"/>
                </a:lnTo>
                <a:lnTo>
                  <a:pt x="1864" y="989"/>
                </a:lnTo>
                <a:lnTo>
                  <a:pt x="1775" y="838"/>
                </a:lnTo>
                <a:lnTo>
                  <a:pt x="1524" y="759"/>
                </a:lnTo>
                <a:lnTo>
                  <a:pt x="1600" y="209"/>
                </a:lnTo>
                <a:lnTo>
                  <a:pt x="1416" y="131"/>
                </a:lnTo>
                <a:lnTo>
                  <a:pt x="1321" y="0"/>
                </a:lnTo>
                <a:lnTo>
                  <a:pt x="1058" y="29"/>
                </a:lnTo>
                <a:lnTo>
                  <a:pt x="931" y="59"/>
                </a:lnTo>
                <a:lnTo>
                  <a:pt x="949" y="197"/>
                </a:lnTo>
                <a:lnTo>
                  <a:pt x="1031" y="278"/>
                </a:lnTo>
                <a:lnTo>
                  <a:pt x="1015" y="333"/>
                </a:lnTo>
                <a:lnTo>
                  <a:pt x="961" y="291"/>
                </a:lnTo>
                <a:lnTo>
                  <a:pt x="954" y="242"/>
                </a:lnTo>
                <a:lnTo>
                  <a:pt x="804" y="258"/>
                </a:lnTo>
                <a:lnTo>
                  <a:pt x="789" y="3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2776175" y="3419463"/>
            <a:ext cx="523875" cy="738188"/>
          </a:xfrm>
          <a:custGeom>
            <a:rect b="b" l="l" r="r" t="t"/>
            <a:pathLst>
              <a:path extrusionOk="0" h="465" w="330">
                <a:moveTo>
                  <a:pt x="289" y="107"/>
                </a:moveTo>
                <a:lnTo>
                  <a:pt x="255" y="0"/>
                </a:lnTo>
                <a:lnTo>
                  <a:pt x="0" y="24"/>
                </a:lnTo>
                <a:lnTo>
                  <a:pt x="6" y="463"/>
                </a:lnTo>
                <a:lnTo>
                  <a:pt x="134" y="465"/>
                </a:lnTo>
                <a:lnTo>
                  <a:pt x="94" y="392"/>
                </a:lnTo>
                <a:lnTo>
                  <a:pt x="330" y="392"/>
                </a:lnTo>
                <a:lnTo>
                  <a:pt x="329" y="234"/>
                </a:lnTo>
                <a:lnTo>
                  <a:pt x="289" y="10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228600" y="474275"/>
            <a:ext cx="8196600" cy="46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3405671" y="1410345"/>
            <a:ext cx="877777" cy="616790"/>
          </a:xfrm>
          <a:custGeom>
            <a:rect b="b" l="l" r="r" t="t"/>
            <a:pathLst>
              <a:path extrusionOk="0" h="425" w="586">
                <a:moveTo>
                  <a:pt x="0" y="385"/>
                </a:moveTo>
                <a:lnTo>
                  <a:pt x="0" y="385"/>
                </a:lnTo>
                <a:lnTo>
                  <a:pt x="159" y="400"/>
                </a:lnTo>
                <a:lnTo>
                  <a:pt x="561" y="425"/>
                </a:lnTo>
                <a:lnTo>
                  <a:pt x="574" y="233"/>
                </a:lnTo>
                <a:lnTo>
                  <a:pt x="586" y="34"/>
                </a:lnTo>
                <a:lnTo>
                  <a:pt x="43" y="0"/>
                </a:lnTo>
                <a:lnTo>
                  <a:pt x="8" y="283"/>
                </a:lnTo>
                <a:lnTo>
                  <a:pt x="0" y="38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6885322" y="1852982"/>
            <a:ext cx="557223" cy="462955"/>
          </a:xfrm>
          <a:custGeom>
            <a:rect b="b" l="l" r="r" t="t"/>
            <a:pathLst>
              <a:path extrusionOk="0" h="319" w="372">
                <a:moveTo>
                  <a:pt x="48" y="168"/>
                </a:moveTo>
                <a:lnTo>
                  <a:pt x="0" y="233"/>
                </a:lnTo>
                <a:lnTo>
                  <a:pt x="44" y="294"/>
                </a:lnTo>
                <a:lnTo>
                  <a:pt x="73" y="300"/>
                </a:lnTo>
                <a:lnTo>
                  <a:pt x="126" y="319"/>
                </a:lnTo>
                <a:lnTo>
                  <a:pt x="217" y="269"/>
                </a:lnTo>
                <a:lnTo>
                  <a:pt x="245" y="175"/>
                </a:lnTo>
                <a:lnTo>
                  <a:pt x="330" y="106"/>
                </a:lnTo>
                <a:lnTo>
                  <a:pt x="333" y="80"/>
                </a:lnTo>
                <a:lnTo>
                  <a:pt x="364" y="77"/>
                </a:lnTo>
                <a:lnTo>
                  <a:pt x="372" y="54"/>
                </a:lnTo>
                <a:lnTo>
                  <a:pt x="331" y="51"/>
                </a:lnTo>
                <a:lnTo>
                  <a:pt x="266" y="110"/>
                </a:lnTo>
                <a:lnTo>
                  <a:pt x="241" y="97"/>
                </a:lnTo>
                <a:lnTo>
                  <a:pt x="242" y="42"/>
                </a:lnTo>
                <a:lnTo>
                  <a:pt x="153" y="65"/>
                </a:lnTo>
                <a:lnTo>
                  <a:pt x="138" y="0"/>
                </a:lnTo>
                <a:lnTo>
                  <a:pt x="118" y="3"/>
                </a:lnTo>
                <a:lnTo>
                  <a:pt x="128" y="85"/>
                </a:lnTo>
                <a:lnTo>
                  <a:pt x="85" y="111"/>
                </a:lnTo>
                <a:lnTo>
                  <a:pt x="48" y="16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5498255" y="1159275"/>
            <a:ext cx="627625" cy="605180"/>
          </a:xfrm>
          <a:custGeom>
            <a:rect b="b" l="l" r="r" t="t"/>
            <a:pathLst>
              <a:path extrusionOk="0" h="417" w="419">
                <a:moveTo>
                  <a:pt x="21" y="83"/>
                </a:moveTo>
                <a:lnTo>
                  <a:pt x="0" y="130"/>
                </a:lnTo>
                <a:lnTo>
                  <a:pt x="0" y="162"/>
                </a:lnTo>
                <a:lnTo>
                  <a:pt x="33" y="185"/>
                </a:lnTo>
                <a:lnTo>
                  <a:pt x="40" y="218"/>
                </a:lnTo>
                <a:lnTo>
                  <a:pt x="98" y="251"/>
                </a:lnTo>
                <a:lnTo>
                  <a:pt x="98" y="251"/>
                </a:lnTo>
                <a:lnTo>
                  <a:pt x="149" y="291"/>
                </a:lnTo>
                <a:lnTo>
                  <a:pt x="166" y="323"/>
                </a:lnTo>
                <a:lnTo>
                  <a:pt x="166" y="323"/>
                </a:lnTo>
                <a:lnTo>
                  <a:pt x="166" y="413"/>
                </a:lnTo>
                <a:lnTo>
                  <a:pt x="218" y="417"/>
                </a:lnTo>
                <a:lnTo>
                  <a:pt x="318" y="413"/>
                </a:lnTo>
                <a:lnTo>
                  <a:pt x="318" y="413"/>
                </a:lnTo>
                <a:lnTo>
                  <a:pt x="419" y="409"/>
                </a:lnTo>
                <a:lnTo>
                  <a:pt x="418" y="390"/>
                </a:lnTo>
                <a:lnTo>
                  <a:pt x="395" y="257"/>
                </a:lnTo>
                <a:lnTo>
                  <a:pt x="390" y="180"/>
                </a:lnTo>
                <a:lnTo>
                  <a:pt x="388" y="148"/>
                </a:lnTo>
                <a:lnTo>
                  <a:pt x="340" y="72"/>
                </a:lnTo>
                <a:lnTo>
                  <a:pt x="255" y="67"/>
                </a:lnTo>
                <a:lnTo>
                  <a:pt x="177" y="20"/>
                </a:lnTo>
                <a:lnTo>
                  <a:pt x="132" y="0"/>
                </a:lnTo>
                <a:lnTo>
                  <a:pt x="73" y="18"/>
                </a:lnTo>
                <a:lnTo>
                  <a:pt x="35" y="29"/>
                </a:lnTo>
                <a:lnTo>
                  <a:pt x="21" y="8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1904011" y="477901"/>
            <a:ext cx="840329" cy="615338"/>
          </a:xfrm>
          <a:custGeom>
            <a:rect b="b" l="l" r="r" t="t"/>
            <a:pathLst>
              <a:path extrusionOk="0" h="424" w="561">
                <a:moveTo>
                  <a:pt x="0" y="284"/>
                </a:moveTo>
                <a:lnTo>
                  <a:pt x="80" y="305"/>
                </a:lnTo>
                <a:lnTo>
                  <a:pt x="100" y="352"/>
                </a:lnTo>
                <a:lnTo>
                  <a:pt x="489" y="424"/>
                </a:lnTo>
                <a:lnTo>
                  <a:pt x="561" y="129"/>
                </a:lnTo>
                <a:lnTo>
                  <a:pt x="161" y="0"/>
                </a:lnTo>
                <a:lnTo>
                  <a:pt x="168" y="59"/>
                </a:lnTo>
                <a:lnTo>
                  <a:pt x="161" y="98"/>
                </a:lnTo>
                <a:lnTo>
                  <a:pt x="84" y="68"/>
                </a:lnTo>
                <a:lnTo>
                  <a:pt x="19" y="20"/>
                </a:lnTo>
                <a:lnTo>
                  <a:pt x="0" y="28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6790953" y="1964730"/>
            <a:ext cx="1003601" cy="478919"/>
          </a:xfrm>
          <a:custGeom>
            <a:rect b="b" l="l" r="r" t="t"/>
            <a:pathLst>
              <a:path extrusionOk="0" h="330" w="670">
                <a:moveTo>
                  <a:pt x="427" y="0"/>
                </a:moveTo>
                <a:lnTo>
                  <a:pt x="396" y="3"/>
                </a:lnTo>
                <a:lnTo>
                  <a:pt x="393" y="29"/>
                </a:lnTo>
                <a:lnTo>
                  <a:pt x="308" y="98"/>
                </a:lnTo>
                <a:lnTo>
                  <a:pt x="280" y="192"/>
                </a:lnTo>
                <a:lnTo>
                  <a:pt x="189" y="242"/>
                </a:lnTo>
                <a:lnTo>
                  <a:pt x="136" y="223"/>
                </a:lnTo>
                <a:lnTo>
                  <a:pt x="0" y="330"/>
                </a:lnTo>
                <a:lnTo>
                  <a:pt x="177" y="316"/>
                </a:lnTo>
                <a:lnTo>
                  <a:pt x="348" y="294"/>
                </a:lnTo>
                <a:lnTo>
                  <a:pt x="670" y="219"/>
                </a:lnTo>
                <a:lnTo>
                  <a:pt x="600" y="173"/>
                </a:lnTo>
                <a:lnTo>
                  <a:pt x="594" y="65"/>
                </a:lnTo>
                <a:lnTo>
                  <a:pt x="521" y="44"/>
                </a:lnTo>
                <a:lnTo>
                  <a:pt x="467" y="2"/>
                </a:lnTo>
                <a:lnTo>
                  <a:pt x="427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7682211" y="941584"/>
            <a:ext cx="224687" cy="322182"/>
          </a:xfrm>
          <a:custGeom>
            <a:rect b="b" l="l" r="r" t="t"/>
            <a:pathLst>
              <a:path extrusionOk="0" h="222" w="150">
                <a:moveTo>
                  <a:pt x="137" y="221"/>
                </a:moveTo>
                <a:lnTo>
                  <a:pt x="150" y="91"/>
                </a:lnTo>
                <a:lnTo>
                  <a:pt x="124" y="0"/>
                </a:lnTo>
                <a:lnTo>
                  <a:pt x="0" y="37"/>
                </a:lnTo>
                <a:lnTo>
                  <a:pt x="18" y="100"/>
                </a:lnTo>
                <a:lnTo>
                  <a:pt x="52" y="151"/>
                </a:lnTo>
                <a:lnTo>
                  <a:pt x="84" y="222"/>
                </a:lnTo>
                <a:lnTo>
                  <a:pt x="137" y="2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9"/>
          <p:cNvSpPr/>
          <p:nvPr/>
        </p:nvSpPr>
        <p:spPr>
          <a:xfrm>
            <a:off x="2944315" y="1799285"/>
            <a:ext cx="699525" cy="767722"/>
          </a:xfrm>
          <a:custGeom>
            <a:rect b="b" l="l" r="r" t="t"/>
            <a:pathLst>
              <a:path extrusionOk="0" h="529" w="467">
                <a:moveTo>
                  <a:pt x="308" y="117"/>
                </a:moveTo>
                <a:lnTo>
                  <a:pt x="467" y="132"/>
                </a:lnTo>
                <a:lnTo>
                  <a:pt x="426" y="529"/>
                </a:lnTo>
                <a:lnTo>
                  <a:pt x="426" y="529"/>
                </a:lnTo>
                <a:lnTo>
                  <a:pt x="0" y="470"/>
                </a:lnTo>
                <a:lnTo>
                  <a:pt x="94" y="0"/>
                </a:lnTo>
                <a:lnTo>
                  <a:pt x="316" y="15"/>
                </a:lnTo>
                <a:lnTo>
                  <a:pt x="308" y="11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9"/>
          <p:cNvSpPr/>
          <p:nvPr/>
        </p:nvSpPr>
        <p:spPr>
          <a:xfrm>
            <a:off x="3852049" y="2664242"/>
            <a:ext cx="1736081" cy="1475942"/>
          </a:xfrm>
          <a:custGeom>
            <a:rect b="b" l="l" r="r" t="t"/>
            <a:pathLst>
              <a:path extrusionOk="0" h="1017" w="1159">
                <a:moveTo>
                  <a:pt x="504" y="641"/>
                </a:moveTo>
                <a:lnTo>
                  <a:pt x="551" y="769"/>
                </a:lnTo>
                <a:lnTo>
                  <a:pt x="622" y="816"/>
                </a:lnTo>
                <a:lnTo>
                  <a:pt x="657" y="931"/>
                </a:lnTo>
                <a:lnTo>
                  <a:pt x="853" y="1017"/>
                </a:lnTo>
                <a:lnTo>
                  <a:pt x="793" y="881"/>
                </a:lnTo>
                <a:lnTo>
                  <a:pt x="912" y="784"/>
                </a:lnTo>
                <a:lnTo>
                  <a:pt x="1035" y="712"/>
                </a:lnTo>
                <a:lnTo>
                  <a:pt x="1086" y="610"/>
                </a:lnTo>
                <a:lnTo>
                  <a:pt x="1159" y="625"/>
                </a:lnTo>
                <a:lnTo>
                  <a:pt x="1157" y="497"/>
                </a:lnTo>
                <a:lnTo>
                  <a:pt x="1157" y="497"/>
                </a:lnTo>
                <a:lnTo>
                  <a:pt x="1129" y="303"/>
                </a:lnTo>
                <a:lnTo>
                  <a:pt x="1017" y="234"/>
                </a:lnTo>
                <a:lnTo>
                  <a:pt x="831" y="256"/>
                </a:lnTo>
                <a:lnTo>
                  <a:pt x="600" y="183"/>
                </a:lnTo>
                <a:lnTo>
                  <a:pt x="600" y="183"/>
                </a:lnTo>
                <a:lnTo>
                  <a:pt x="600" y="8"/>
                </a:lnTo>
                <a:lnTo>
                  <a:pt x="330" y="0"/>
                </a:lnTo>
                <a:lnTo>
                  <a:pt x="330" y="431"/>
                </a:lnTo>
                <a:lnTo>
                  <a:pt x="0" y="445"/>
                </a:lnTo>
                <a:lnTo>
                  <a:pt x="163" y="586"/>
                </a:lnTo>
                <a:lnTo>
                  <a:pt x="155" y="633"/>
                </a:lnTo>
                <a:lnTo>
                  <a:pt x="312" y="712"/>
                </a:lnTo>
                <a:lnTo>
                  <a:pt x="363" y="633"/>
                </a:lnTo>
                <a:lnTo>
                  <a:pt x="504" y="64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5983578" y="2423331"/>
            <a:ext cx="1072505" cy="381684"/>
          </a:xfrm>
          <a:custGeom>
            <a:rect b="b" l="l" r="r" t="t"/>
            <a:pathLst>
              <a:path extrusionOk="0" h="263" w="716">
                <a:moveTo>
                  <a:pt x="0" y="263"/>
                </a:moveTo>
                <a:lnTo>
                  <a:pt x="189" y="250"/>
                </a:lnTo>
                <a:lnTo>
                  <a:pt x="444" y="226"/>
                </a:lnTo>
                <a:lnTo>
                  <a:pt x="494" y="223"/>
                </a:lnTo>
                <a:lnTo>
                  <a:pt x="640" y="95"/>
                </a:lnTo>
                <a:lnTo>
                  <a:pt x="716" y="0"/>
                </a:lnTo>
                <a:lnTo>
                  <a:pt x="539" y="14"/>
                </a:lnTo>
                <a:lnTo>
                  <a:pt x="152" y="73"/>
                </a:lnTo>
                <a:lnTo>
                  <a:pt x="62" y="122"/>
                </a:lnTo>
                <a:lnTo>
                  <a:pt x="49" y="150"/>
                </a:lnTo>
                <a:lnTo>
                  <a:pt x="0" y="2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4265473" y="1343586"/>
            <a:ext cx="867291" cy="404904"/>
          </a:xfrm>
          <a:custGeom>
            <a:rect b="b" l="l" r="r" t="t"/>
            <a:pathLst>
              <a:path extrusionOk="0" h="279" w="579">
                <a:moveTo>
                  <a:pt x="577" y="154"/>
                </a:moveTo>
                <a:lnTo>
                  <a:pt x="552" y="1"/>
                </a:lnTo>
                <a:lnTo>
                  <a:pt x="18" y="0"/>
                </a:lnTo>
                <a:lnTo>
                  <a:pt x="12" y="80"/>
                </a:lnTo>
                <a:lnTo>
                  <a:pt x="0" y="279"/>
                </a:lnTo>
                <a:lnTo>
                  <a:pt x="579" y="279"/>
                </a:lnTo>
                <a:lnTo>
                  <a:pt x="577" y="211"/>
                </a:lnTo>
                <a:lnTo>
                  <a:pt x="577" y="1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6957221" y="2632314"/>
            <a:ext cx="653090" cy="406356"/>
          </a:xfrm>
          <a:custGeom>
            <a:rect b="b" l="l" r="r" t="t"/>
            <a:pathLst>
              <a:path extrusionOk="0" h="280" w="436">
                <a:moveTo>
                  <a:pt x="331" y="23"/>
                </a:moveTo>
                <a:lnTo>
                  <a:pt x="207" y="31"/>
                </a:lnTo>
                <a:lnTo>
                  <a:pt x="170" y="0"/>
                </a:lnTo>
                <a:lnTo>
                  <a:pt x="54" y="24"/>
                </a:lnTo>
                <a:lnTo>
                  <a:pt x="0" y="65"/>
                </a:lnTo>
                <a:lnTo>
                  <a:pt x="228" y="280"/>
                </a:lnTo>
                <a:lnTo>
                  <a:pt x="327" y="215"/>
                </a:lnTo>
                <a:lnTo>
                  <a:pt x="379" y="147"/>
                </a:lnTo>
                <a:lnTo>
                  <a:pt x="401" y="84"/>
                </a:lnTo>
                <a:lnTo>
                  <a:pt x="436" y="62"/>
                </a:lnTo>
                <a:lnTo>
                  <a:pt x="331" y="2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8064178" y="1346489"/>
            <a:ext cx="109348" cy="137871"/>
          </a:xfrm>
          <a:custGeom>
            <a:rect b="b" l="l" r="r" t="t"/>
            <a:pathLst>
              <a:path extrusionOk="0" h="95" w="73">
                <a:moveTo>
                  <a:pt x="73" y="31"/>
                </a:moveTo>
                <a:lnTo>
                  <a:pt x="69" y="37"/>
                </a:lnTo>
                <a:lnTo>
                  <a:pt x="64" y="30"/>
                </a:lnTo>
                <a:lnTo>
                  <a:pt x="61" y="39"/>
                </a:lnTo>
                <a:lnTo>
                  <a:pt x="69" y="74"/>
                </a:lnTo>
                <a:lnTo>
                  <a:pt x="69" y="74"/>
                </a:lnTo>
                <a:lnTo>
                  <a:pt x="11" y="95"/>
                </a:lnTo>
                <a:lnTo>
                  <a:pt x="0" y="4"/>
                </a:lnTo>
                <a:lnTo>
                  <a:pt x="52" y="0"/>
                </a:lnTo>
                <a:lnTo>
                  <a:pt x="73" y="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7405097" y="4601688"/>
            <a:ext cx="627625" cy="195921"/>
          </a:xfrm>
          <a:custGeom>
            <a:rect b="b" l="l" r="r" t="t"/>
            <a:pathLst>
              <a:path extrusionOk="0" h="135" w="419">
                <a:moveTo>
                  <a:pt x="23" y="0"/>
                </a:moveTo>
                <a:lnTo>
                  <a:pt x="0" y="39"/>
                </a:lnTo>
                <a:lnTo>
                  <a:pt x="25" y="72"/>
                </a:lnTo>
                <a:lnTo>
                  <a:pt x="10" y="129"/>
                </a:lnTo>
                <a:lnTo>
                  <a:pt x="237" y="135"/>
                </a:lnTo>
                <a:lnTo>
                  <a:pt x="368" y="121"/>
                </a:lnTo>
                <a:lnTo>
                  <a:pt x="419" y="81"/>
                </a:lnTo>
                <a:lnTo>
                  <a:pt x="419" y="37"/>
                </a:lnTo>
                <a:lnTo>
                  <a:pt x="244" y="0"/>
                </a:lnTo>
                <a:lnTo>
                  <a:pt x="2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7056083" y="1523544"/>
            <a:ext cx="686044" cy="423771"/>
          </a:xfrm>
          <a:custGeom>
            <a:rect b="b" l="l" r="r" t="t"/>
            <a:pathLst>
              <a:path extrusionOk="0" h="292" w="458">
                <a:moveTo>
                  <a:pt x="259" y="14"/>
                </a:moveTo>
                <a:lnTo>
                  <a:pt x="124" y="46"/>
                </a:lnTo>
                <a:lnTo>
                  <a:pt x="42" y="65"/>
                </a:lnTo>
                <a:lnTo>
                  <a:pt x="0" y="83"/>
                </a:lnTo>
                <a:lnTo>
                  <a:pt x="17" y="173"/>
                </a:lnTo>
                <a:lnTo>
                  <a:pt x="24" y="227"/>
                </a:lnTo>
                <a:lnTo>
                  <a:pt x="39" y="292"/>
                </a:lnTo>
                <a:lnTo>
                  <a:pt x="128" y="269"/>
                </a:lnTo>
                <a:lnTo>
                  <a:pt x="323" y="230"/>
                </a:lnTo>
                <a:lnTo>
                  <a:pt x="439" y="199"/>
                </a:lnTo>
                <a:lnTo>
                  <a:pt x="458" y="156"/>
                </a:lnTo>
                <a:lnTo>
                  <a:pt x="428" y="30"/>
                </a:lnTo>
                <a:lnTo>
                  <a:pt x="422" y="0"/>
                </a:lnTo>
                <a:lnTo>
                  <a:pt x="356" y="0"/>
                </a:lnTo>
                <a:lnTo>
                  <a:pt x="319" y="1"/>
                </a:lnTo>
                <a:lnTo>
                  <a:pt x="259" y="1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9"/>
          <p:cNvSpPr/>
          <p:nvPr/>
        </p:nvSpPr>
        <p:spPr>
          <a:xfrm>
            <a:off x="1870312" y="988025"/>
            <a:ext cx="966154" cy="731440"/>
          </a:xfrm>
          <a:custGeom>
            <a:rect b="b" l="l" r="r" t="t"/>
            <a:pathLst>
              <a:path extrusionOk="0" h="504" w="645">
                <a:moveTo>
                  <a:pt x="236" y="21"/>
                </a:moveTo>
                <a:lnTo>
                  <a:pt x="156" y="0"/>
                </a:lnTo>
                <a:lnTo>
                  <a:pt x="0" y="387"/>
                </a:lnTo>
                <a:lnTo>
                  <a:pt x="315" y="453"/>
                </a:lnTo>
                <a:lnTo>
                  <a:pt x="576" y="504"/>
                </a:lnTo>
                <a:lnTo>
                  <a:pt x="645" y="140"/>
                </a:lnTo>
                <a:lnTo>
                  <a:pt x="256" y="68"/>
                </a:lnTo>
                <a:lnTo>
                  <a:pt x="236" y="2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9"/>
          <p:cNvSpPr/>
          <p:nvPr/>
        </p:nvSpPr>
        <p:spPr>
          <a:xfrm>
            <a:off x="4343365" y="2581520"/>
            <a:ext cx="1032062" cy="454248"/>
          </a:xfrm>
          <a:custGeom>
            <a:rect b="b" l="l" r="r" t="t"/>
            <a:pathLst>
              <a:path extrusionOk="0" h="313" w="689">
                <a:moveTo>
                  <a:pt x="676" y="16"/>
                </a:moveTo>
                <a:lnTo>
                  <a:pt x="686" y="155"/>
                </a:lnTo>
                <a:lnTo>
                  <a:pt x="689" y="291"/>
                </a:lnTo>
                <a:lnTo>
                  <a:pt x="503" y="313"/>
                </a:lnTo>
                <a:lnTo>
                  <a:pt x="272" y="240"/>
                </a:lnTo>
                <a:lnTo>
                  <a:pt x="272" y="65"/>
                </a:lnTo>
                <a:lnTo>
                  <a:pt x="2" y="57"/>
                </a:lnTo>
                <a:lnTo>
                  <a:pt x="0" y="0"/>
                </a:lnTo>
                <a:lnTo>
                  <a:pt x="92" y="2"/>
                </a:lnTo>
                <a:lnTo>
                  <a:pt x="676" y="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9"/>
          <p:cNvSpPr/>
          <p:nvPr/>
        </p:nvSpPr>
        <p:spPr>
          <a:xfrm>
            <a:off x="6549789" y="1643999"/>
            <a:ext cx="542244" cy="547129"/>
          </a:xfrm>
          <a:custGeom>
            <a:rect b="b" l="l" r="r" t="t"/>
            <a:pathLst>
              <a:path extrusionOk="0" h="377" w="362">
                <a:moveTo>
                  <a:pt x="12" y="222"/>
                </a:moveTo>
                <a:lnTo>
                  <a:pt x="12" y="222"/>
                </a:lnTo>
                <a:lnTo>
                  <a:pt x="22" y="316"/>
                </a:lnTo>
                <a:lnTo>
                  <a:pt x="57" y="343"/>
                </a:lnTo>
                <a:lnTo>
                  <a:pt x="105" y="373"/>
                </a:lnTo>
                <a:lnTo>
                  <a:pt x="189" y="355"/>
                </a:lnTo>
                <a:lnTo>
                  <a:pt x="189" y="355"/>
                </a:lnTo>
                <a:lnTo>
                  <a:pt x="224" y="377"/>
                </a:lnTo>
                <a:lnTo>
                  <a:pt x="272" y="312"/>
                </a:lnTo>
                <a:lnTo>
                  <a:pt x="309" y="255"/>
                </a:lnTo>
                <a:lnTo>
                  <a:pt x="352" y="229"/>
                </a:lnTo>
                <a:lnTo>
                  <a:pt x="342" y="147"/>
                </a:lnTo>
                <a:lnTo>
                  <a:pt x="362" y="144"/>
                </a:lnTo>
                <a:lnTo>
                  <a:pt x="355" y="90"/>
                </a:lnTo>
                <a:lnTo>
                  <a:pt x="338" y="0"/>
                </a:lnTo>
                <a:lnTo>
                  <a:pt x="164" y="97"/>
                </a:lnTo>
                <a:lnTo>
                  <a:pt x="115" y="67"/>
                </a:lnTo>
                <a:lnTo>
                  <a:pt x="80" y="62"/>
                </a:lnTo>
                <a:lnTo>
                  <a:pt x="0" y="86"/>
                </a:lnTo>
                <a:lnTo>
                  <a:pt x="12" y="22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9"/>
          <p:cNvSpPr/>
          <p:nvPr/>
        </p:nvSpPr>
        <p:spPr>
          <a:xfrm>
            <a:off x="4281950" y="895143"/>
            <a:ext cx="810371" cy="449894"/>
          </a:xfrm>
          <a:custGeom>
            <a:rect b="b" l="l" r="r" t="t"/>
            <a:pathLst>
              <a:path extrusionOk="0" h="310" w="541">
                <a:moveTo>
                  <a:pt x="478" y="10"/>
                </a:moveTo>
                <a:lnTo>
                  <a:pt x="0" y="0"/>
                </a:lnTo>
                <a:lnTo>
                  <a:pt x="7" y="309"/>
                </a:lnTo>
                <a:lnTo>
                  <a:pt x="541" y="310"/>
                </a:lnTo>
                <a:lnTo>
                  <a:pt x="520" y="131"/>
                </a:lnTo>
                <a:lnTo>
                  <a:pt x="478" y="1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9"/>
          <p:cNvSpPr/>
          <p:nvPr/>
        </p:nvSpPr>
        <p:spPr>
          <a:xfrm>
            <a:off x="6723547" y="2282558"/>
            <a:ext cx="1154891" cy="464406"/>
          </a:xfrm>
          <a:custGeom>
            <a:rect b="b" l="l" r="r" t="t"/>
            <a:pathLst>
              <a:path extrusionOk="0" h="320" w="771">
                <a:moveTo>
                  <a:pt x="771" y="62"/>
                </a:moveTo>
                <a:lnTo>
                  <a:pt x="715" y="0"/>
                </a:lnTo>
                <a:lnTo>
                  <a:pt x="393" y="75"/>
                </a:lnTo>
                <a:lnTo>
                  <a:pt x="222" y="97"/>
                </a:lnTo>
                <a:lnTo>
                  <a:pt x="146" y="192"/>
                </a:lnTo>
                <a:lnTo>
                  <a:pt x="0" y="320"/>
                </a:lnTo>
                <a:lnTo>
                  <a:pt x="156" y="306"/>
                </a:lnTo>
                <a:lnTo>
                  <a:pt x="210" y="265"/>
                </a:lnTo>
                <a:lnTo>
                  <a:pt x="326" y="241"/>
                </a:lnTo>
                <a:lnTo>
                  <a:pt x="363" y="272"/>
                </a:lnTo>
                <a:lnTo>
                  <a:pt x="487" y="264"/>
                </a:lnTo>
                <a:lnTo>
                  <a:pt x="592" y="303"/>
                </a:lnTo>
                <a:lnTo>
                  <a:pt x="639" y="221"/>
                </a:lnTo>
                <a:lnTo>
                  <a:pt x="709" y="186"/>
                </a:lnTo>
                <a:lnTo>
                  <a:pt x="709" y="135"/>
                </a:lnTo>
                <a:lnTo>
                  <a:pt x="739" y="105"/>
                </a:lnTo>
                <a:lnTo>
                  <a:pt x="771" y="62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9"/>
          <p:cNvSpPr/>
          <p:nvPr/>
        </p:nvSpPr>
        <p:spPr>
          <a:xfrm>
            <a:off x="7118995" y="995281"/>
            <a:ext cx="724990" cy="622595"/>
          </a:xfrm>
          <a:custGeom>
            <a:rect b="b" l="l" r="r" t="t"/>
            <a:pathLst>
              <a:path extrusionOk="0" h="429" w="484">
                <a:moveTo>
                  <a:pt x="471" y="264"/>
                </a:moveTo>
                <a:lnTo>
                  <a:pt x="460" y="185"/>
                </a:lnTo>
                <a:lnTo>
                  <a:pt x="428" y="114"/>
                </a:lnTo>
                <a:lnTo>
                  <a:pt x="428" y="114"/>
                </a:lnTo>
                <a:lnTo>
                  <a:pt x="394" y="63"/>
                </a:lnTo>
                <a:lnTo>
                  <a:pt x="376" y="0"/>
                </a:lnTo>
                <a:lnTo>
                  <a:pt x="302" y="23"/>
                </a:lnTo>
                <a:lnTo>
                  <a:pt x="262" y="64"/>
                </a:lnTo>
                <a:lnTo>
                  <a:pt x="219" y="118"/>
                </a:lnTo>
                <a:lnTo>
                  <a:pt x="216" y="192"/>
                </a:lnTo>
                <a:lnTo>
                  <a:pt x="210" y="206"/>
                </a:lnTo>
                <a:lnTo>
                  <a:pt x="163" y="259"/>
                </a:lnTo>
                <a:lnTo>
                  <a:pt x="63" y="285"/>
                </a:lnTo>
                <a:lnTo>
                  <a:pt x="7" y="308"/>
                </a:lnTo>
                <a:lnTo>
                  <a:pt x="3" y="388"/>
                </a:lnTo>
                <a:lnTo>
                  <a:pt x="0" y="429"/>
                </a:lnTo>
                <a:lnTo>
                  <a:pt x="82" y="410"/>
                </a:lnTo>
                <a:lnTo>
                  <a:pt x="217" y="378"/>
                </a:lnTo>
                <a:lnTo>
                  <a:pt x="277" y="365"/>
                </a:lnTo>
                <a:lnTo>
                  <a:pt x="314" y="364"/>
                </a:lnTo>
                <a:lnTo>
                  <a:pt x="380" y="364"/>
                </a:lnTo>
                <a:lnTo>
                  <a:pt x="386" y="394"/>
                </a:lnTo>
                <a:lnTo>
                  <a:pt x="436" y="412"/>
                </a:lnTo>
                <a:lnTo>
                  <a:pt x="451" y="414"/>
                </a:lnTo>
                <a:lnTo>
                  <a:pt x="482" y="399"/>
                </a:lnTo>
                <a:lnTo>
                  <a:pt x="464" y="376"/>
                </a:lnTo>
                <a:lnTo>
                  <a:pt x="484" y="368"/>
                </a:lnTo>
                <a:lnTo>
                  <a:pt x="471" y="26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/>
          <p:nvPr/>
        </p:nvSpPr>
        <p:spPr>
          <a:xfrm>
            <a:off x="3510525" y="2567007"/>
            <a:ext cx="835835" cy="751758"/>
          </a:xfrm>
          <a:custGeom>
            <a:rect b="b" l="l" r="r" t="t"/>
            <a:pathLst>
              <a:path extrusionOk="0" h="518" w="558">
                <a:moveTo>
                  <a:pt x="48" y="0"/>
                </a:moveTo>
                <a:lnTo>
                  <a:pt x="0" y="518"/>
                </a:lnTo>
                <a:lnTo>
                  <a:pt x="228" y="512"/>
                </a:lnTo>
                <a:lnTo>
                  <a:pt x="558" y="498"/>
                </a:lnTo>
                <a:lnTo>
                  <a:pt x="558" y="67"/>
                </a:lnTo>
                <a:lnTo>
                  <a:pt x="556" y="10"/>
                </a:lnTo>
                <a:lnTo>
                  <a:pt x="48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9"/>
          <p:cNvSpPr/>
          <p:nvPr/>
        </p:nvSpPr>
        <p:spPr>
          <a:xfrm>
            <a:off x="7867951" y="890790"/>
            <a:ext cx="308570" cy="371525"/>
          </a:xfrm>
          <a:custGeom>
            <a:rect b="b" l="l" r="r" t="t"/>
            <a:pathLst>
              <a:path extrusionOk="0" h="256" w="206">
                <a:moveTo>
                  <a:pt x="11" y="9"/>
                </a:moveTo>
                <a:lnTo>
                  <a:pt x="0" y="35"/>
                </a:lnTo>
                <a:lnTo>
                  <a:pt x="26" y="126"/>
                </a:lnTo>
                <a:lnTo>
                  <a:pt x="26" y="126"/>
                </a:lnTo>
                <a:lnTo>
                  <a:pt x="13" y="256"/>
                </a:lnTo>
                <a:lnTo>
                  <a:pt x="178" y="229"/>
                </a:lnTo>
                <a:lnTo>
                  <a:pt x="206" y="205"/>
                </a:lnTo>
                <a:lnTo>
                  <a:pt x="154" y="137"/>
                </a:lnTo>
                <a:lnTo>
                  <a:pt x="98" y="65"/>
                </a:lnTo>
                <a:lnTo>
                  <a:pt x="39" y="0"/>
                </a:lnTo>
                <a:lnTo>
                  <a:pt x="11" y="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9"/>
          <p:cNvSpPr/>
          <p:nvPr/>
        </p:nvSpPr>
        <p:spPr>
          <a:xfrm>
            <a:off x="4246000" y="1748491"/>
            <a:ext cx="999108" cy="426673"/>
          </a:xfrm>
          <a:custGeom>
            <a:rect b="b" l="l" r="r" t="t"/>
            <a:pathLst>
              <a:path extrusionOk="0" h="294" w="667">
                <a:moveTo>
                  <a:pt x="667" y="216"/>
                </a:moveTo>
                <a:lnTo>
                  <a:pt x="667" y="216"/>
                </a:lnTo>
                <a:lnTo>
                  <a:pt x="662" y="158"/>
                </a:lnTo>
                <a:lnTo>
                  <a:pt x="618" y="73"/>
                </a:lnTo>
                <a:lnTo>
                  <a:pt x="592" y="0"/>
                </a:lnTo>
                <a:lnTo>
                  <a:pt x="13" y="0"/>
                </a:lnTo>
                <a:lnTo>
                  <a:pt x="0" y="192"/>
                </a:lnTo>
                <a:lnTo>
                  <a:pt x="168" y="194"/>
                </a:lnTo>
                <a:lnTo>
                  <a:pt x="166" y="294"/>
                </a:lnTo>
                <a:lnTo>
                  <a:pt x="665" y="290"/>
                </a:lnTo>
                <a:lnTo>
                  <a:pt x="667" y="21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/>
          <p:nvPr/>
        </p:nvSpPr>
        <p:spPr>
          <a:xfrm>
            <a:off x="2267258" y="1645450"/>
            <a:ext cx="817860" cy="1082647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9"/>
          <p:cNvSpPr/>
          <p:nvPr/>
        </p:nvSpPr>
        <p:spPr>
          <a:xfrm>
            <a:off x="2267258" y="1645450"/>
            <a:ext cx="817860" cy="1082647"/>
          </a:xfrm>
          <a:custGeom>
            <a:rect b="b" l="l" r="r" t="t"/>
            <a:pathLst>
              <a:path extrusionOk="0" h="746" w="546">
                <a:moveTo>
                  <a:pt x="452" y="576"/>
                </a:moveTo>
                <a:lnTo>
                  <a:pt x="432" y="645"/>
                </a:lnTo>
                <a:lnTo>
                  <a:pt x="385" y="645"/>
                </a:lnTo>
                <a:lnTo>
                  <a:pt x="394" y="746"/>
                </a:lnTo>
                <a:lnTo>
                  <a:pt x="0" y="291"/>
                </a:lnTo>
                <a:lnTo>
                  <a:pt x="50" y="0"/>
                </a:lnTo>
                <a:lnTo>
                  <a:pt x="311" y="51"/>
                </a:lnTo>
                <a:lnTo>
                  <a:pt x="546" y="106"/>
                </a:lnTo>
                <a:lnTo>
                  <a:pt x="452" y="57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/>
          <p:nvPr/>
        </p:nvSpPr>
        <p:spPr>
          <a:xfrm>
            <a:off x="3025202" y="793555"/>
            <a:ext cx="1267234" cy="666133"/>
          </a:xfrm>
          <a:custGeom>
            <a:rect b="b" l="l" r="r" t="t"/>
            <a:pathLst>
              <a:path extrusionOk="0" h="459" w="846">
                <a:moveTo>
                  <a:pt x="70" y="236"/>
                </a:moveTo>
                <a:lnTo>
                  <a:pt x="86" y="351"/>
                </a:lnTo>
                <a:lnTo>
                  <a:pt x="121" y="371"/>
                </a:lnTo>
                <a:lnTo>
                  <a:pt x="152" y="422"/>
                </a:lnTo>
                <a:lnTo>
                  <a:pt x="297" y="425"/>
                </a:lnTo>
                <a:lnTo>
                  <a:pt x="840" y="459"/>
                </a:lnTo>
                <a:lnTo>
                  <a:pt x="846" y="379"/>
                </a:lnTo>
                <a:lnTo>
                  <a:pt x="839" y="70"/>
                </a:lnTo>
                <a:lnTo>
                  <a:pt x="5" y="0"/>
                </a:lnTo>
                <a:lnTo>
                  <a:pt x="0" y="129"/>
                </a:lnTo>
                <a:lnTo>
                  <a:pt x="69" y="192"/>
                </a:lnTo>
                <a:lnTo>
                  <a:pt x="70" y="23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9"/>
          <p:cNvSpPr/>
          <p:nvPr/>
        </p:nvSpPr>
        <p:spPr>
          <a:xfrm>
            <a:off x="5893703" y="2786149"/>
            <a:ext cx="381968" cy="638559"/>
          </a:xfrm>
          <a:custGeom>
            <a:rect b="b" l="l" r="r" t="t"/>
            <a:pathLst>
              <a:path extrusionOk="0" h="440" w="255">
                <a:moveTo>
                  <a:pt x="0" y="406"/>
                </a:moveTo>
                <a:lnTo>
                  <a:pt x="168" y="390"/>
                </a:lnTo>
                <a:lnTo>
                  <a:pt x="154" y="440"/>
                </a:lnTo>
                <a:lnTo>
                  <a:pt x="255" y="440"/>
                </a:lnTo>
                <a:lnTo>
                  <a:pt x="249" y="0"/>
                </a:lnTo>
                <a:lnTo>
                  <a:pt x="60" y="13"/>
                </a:lnTo>
                <a:lnTo>
                  <a:pt x="11" y="221"/>
                </a:lnTo>
                <a:lnTo>
                  <a:pt x="0" y="40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9"/>
          <p:cNvSpPr/>
          <p:nvPr/>
        </p:nvSpPr>
        <p:spPr>
          <a:xfrm>
            <a:off x="4997952" y="892241"/>
            <a:ext cx="778914" cy="757563"/>
          </a:xfrm>
          <a:custGeom>
            <a:rect b="b" l="l" r="r" t="t"/>
            <a:pathLst>
              <a:path extrusionOk="0" h="522" w="520">
                <a:moveTo>
                  <a:pt x="412" y="57"/>
                </a:moveTo>
                <a:lnTo>
                  <a:pt x="319" y="48"/>
                </a:lnTo>
                <a:lnTo>
                  <a:pt x="243" y="20"/>
                </a:lnTo>
                <a:lnTo>
                  <a:pt x="169" y="0"/>
                </a:lnTo>
                <a:lnTo>
                  <a:pt x="88" y="8"/>
                </a:lnTo>
                <a:lnTo>
                  <a:pt x="0" y="12"/>
                </a:lnTo>
                <a:lnTo>
                  <a:pt x="42" y="134"/>
                </a:lnTo>
                <a:lnTo>
                  <a:pt x="63" y="313"/>
                </a:lnTo>
                <a:lnTo>
                  <a:pt x="88" y="466"/>
                </a:lnTo>
                <a:lnTo>
                  <a:pt x="88" y="522"/>
                </a:lnTo>
                <a:lnTo>
                  <a:pt x="153" y="520"/>
                </a:lnTo>
                <a:lnTo>
                  <a:pt x="247" y="515"/>
                </a:lnTo>
                <a:lnTo>
                  <a:pt x="500" y="507"/>
                </a:lnTo>
                <a:lnTo>
                  <a:pt x="483" y="475"/>
                </a:lnTo>
                <a:lnTo>
                  <a:pt x="432" y="435"/>
                </a:lnTo>
                <a:lnTo>
                  <a:pt x="374" y="402"/>
                </a:lnTo>
                <a:lnTo>
                  <a:pt x="367" y="369"/>
                </a:lnTo>
                <a:lnTo>
                  <a:pt x="334" y="346"/>
                </a:lnTo>
                <a:lnTo>
                  <a:pt x="334" y="314"/>
                </a:lnTo>
                <a:lnTo>
                  <a:pt x="355" y="267"/>
                </a:lnTo>
                <a:lnTo>
                  <a:pt x="369" y="213"/>
                </a:lnTo>
                <a:lnTo>
                  <a:pt x="421" y="138"/>
                </a:lnTo>
                <a:lnTo>
                  <a:pt x="475" y="103"/>
                </a:lnTo>
                <a:lnTo>
                  <a:pt x="516" y="75"/>
                </a:lnTo>
                <a:lnTo>
                  <a:pt x="520" y="47"/>
                </a:lnTo>
                <a:lnTo>
                  <a:pt x="412" y="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9"/>
          <p:cNvSpPr/>
          <p:nvPr/>
        </p:nvSpPr>
        <p:spPr>
          <a:xfrm>
            <a:off x="5763385" y="992379"/>
            <a:ext cx="996112" cy="812711"/>
          </a:xfrm>
          <a:custGeom>
            <a:rect b="b" l="l" r="r" t="t"/>
            <a:pathLst>
              <a:path extrusionOk="0" h="560" w="665">
                <a:moveTo>
                  <a:pt x="592" y="290"/>
                </a:moveTo>
                <a:lnTo>
                  <a:pt x="563" y="354"/>
                </a:lnTo>
                <a:lnTo>
                  <a:pt x="520" y="338"/>
                </a:lnTo>
                <a:lnTo>
                  <a:pt x="505" y="290"/>
                </a:lnTo>
                <a:lnTo>
                  <a:pt x="555" y="228"/>
                </a:lnTo>
                <a:lnTo>
                  <a:pt x="550" y="189"/>
                </a:lnTo>
                <a:lnTo>
                  <a:pt x="442" y="151"/>
                </a:lnTo>
                <a:lnTo>
                  <a:pt x="380" y="125"/>
                </a:lnTo>
                <a:lnTo>
                  <a:pt x="323" y="140"/>
                </a:lnTo>
                <a:lnTo>
                  <a:pt x="264" y="202"/>
                </a:lnTo>
                <a:lnTo>
                  <a:pt x="211" y="263"/>
                </a:lnTo>
                <a:lnTo>
                  <a:pt x="163" y="187"/>
                </a:lnTo>
                <a:lnTo>
                  <a:pt x="78" y="182"/>
                </a:lnTo>
                <a:lnTo>
                  <a:pt x="0" y="135"/>
                </a:lnTo>
                <a:lnTo>
                  <a:pt x="0" y="135"/>
                </a:lnTo>
                <a:lnTo>
                  <a:pt x="70" y="77"/>
                </a:lnTo>
                <a:lnTo>
                  <a:pt x="125" y="34"/>
                </a:lnTo>
                <a:lnTo>
                  <a:pt x="163" y="0"/>
                </a:lnTo>
                <a:lnTo>
                  <a:pt x="193" y="24"/>
                </a:lnTo>
                <a:lnTo>
                  <a:pt x="150" y="69"/>
                </a:lnTo>
                <a:lnTo>
                  <a:pt x="146" y="89"/>
                </a:lnTo>
                <a:lnTo>
                  <a:pt x="231" y="103"/>
                </a:lnTo>
                <a:lnTo>
                  <a:pt x="239" y="125"/>
                </a:lnTo>
                <a:lnTo>
                  <a:pt x="291" y="77"/>
                </a:lnTo>
                <a:lnTo>
                  <a:pt x="332" y="56"/>
                </a:lnTo>
                <a:lnTo>
                  <a:pt x="369" y="47"/>
                </a:lnTo>
                <a:lnTo>
                  <a:pt x="438" y="67"/>
                </a:lnTo>
                <a:lnTo>
                  <a:pt x="476" y="89"/>
                </a:lnTo>
                <a:lnTo>
                  <a:pt x="485" y="105"/>
                </a:lnTo>
                <a:lnTo>
                  <a:pt x="412" y="174"/>
                </a:lnTo>
                <a:lnTo>
                  <a:pt x="408" y="206"/>
                </a:lnTo>
                <a:lnTo>
                  <a:pt x="349" y="237"/>
                </a:lnTo>
                <a:lnTo>
                  <a:pt x="329" y="298"/>
                </a:lnTo>
                <a:lnTo>
                  <a:pt x="329" y="366"/>
                </a:lnTo>
                <a:lnTo>
                  <a:pt x="342" y="408"/>
                </a:lnTo>
                <a:lnTo>
                  <a:pt x="362" y="431"/>
                </a:lnTo>
                <a:lnTo>
                  <a:pt x="372" y="484"/>
                </a:lnTo>
                <a:lnTo>
                  <a:pt x="367" y="536"/>
                </a:lnTo>
                <a:lnTo>
                  <a:pt x="350" y="560"/>
                </a:lnTo>
                <a:lnTo>
                  <a:pt x="489" y="535"/>
                </a:lnTo>
                <a:lnTo>
                  <a:pt x="525" y="535"/>
                </a:lnTo>
                <a:lnTo>
                  <a:pt x="605" y="511"/>
                </a:lnTo>
                <a:lnTo>
                  <a:pt x="606" y="474"/>
                </a:lnTo>
                <a:lnTo>
                  <a:pt x="665" y="408"/>
                </a:lnTo>
                <a:lnTo>
                  <a:pt x="665" y="349"/>
                </a:lnTo>
                <a:lnTo>
                  <a:pt x="638" y="303"/>
                </a:lnTo>
                <a:lnTo>
                  <a:pt x="592" y="29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9"/>
          <p:cNvSpPr/>
          <p:nvPr/>
        </p:nvSpPr>
        <p:spPr>
          <a:xfrm>
            <a:off x="5242112" y="2053257"/>
            <a:ext cx="834337" cy="602277"/>
          </a:xfrm>
          <a:custGeom>
            <a:rect b="b" l="l" r="r" t="t"/>
            <a:pathLst>
              <a:path extrusionOk="0" h="415" w="557">
                <a:moveTo>
                  <a:pt x="19" y="125"/>
                </a:moveTo>
                <a:lnTo>
                  <a:pt x="75" y="152"/>
                </a:lnTo>
                <a:lnTo>
                  <a:pt x="75" y="152"/>
                </a:lnTo>
                <a:lnTo>
                  <a:pt x="76" y="380"/>
                </a:lnTo>
                <a:lnTo>
                  <a:pt x="499" y="372"/>
                </a:lnTo>
                <a:lnTo>
                  <a:pt x="482" y="415"/>
                </a:lnTo>
                <a:lnTo>
                  <a:pt x="544" y="405"/>
                </a:lnTo>
                <a:lnTo>
                  <a:pt x="557" y="377"/>
                </a:lnTo>
                <a:lnTo>
                  <a:pt x="556" y="351"/>
                </a:lnTo>
                <a:lnTo>
                  <a:pt x="543" y="328"/>
                </a:lnTo>
                <a:lnTo>
                  <a:pt x="541" y="267"/>
                </a:lnTo>
                <a:lnTo>
                  <a:pt x="476" y="228"/>
                </a:lnTo>
                <a:lnTo>
                  <a:pt x="454" y="152"/>
                </a:lnTo>
                <a:lnTo>
                  <a:pt x="417" y="146"/>
                </a:lnTo>
                <a:lnTo>
                  <a:pt x="330" y="55"/>
                </a:lnTo>
                <a:lnTo>
                  <a:pt x="320" y="0"/>
                </a:lnTo>
                <a:lnTo>
                  <a:pt x="253" y="0"/>
                </a:lnTo>
                <a:lnTo>
                  <a:pt x="151" y="3"/>
                </a:lnTo>
                <a:lnTo>
                  <a:pt x="2" y="6"/>
                </a:lnTo>
                <a:lnTo>
                  <a:pt x="0" y="80"/>
                </a:lnTo>
                <a:lnTo>
                  <a:pt x="45" y="79"/>
                </a:lnTo>
                <a:lnTo>
                  <a:pt x="19" y="12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7808035" y="1188300"/>
            <a:ext cx="561717" cy="245265"/>
          </a:xfrm>
          <a:custGeom>
            <a:rect b="b" l="l" r="r" t="t"/>
            <a:pathLst>
              <a:path extrusionOk="0" h="169" w="375">
                <a:moveTo>
                  <a:pt x="333" y="138"/>
                </a:moveTo>
                <a:lnTo>
                  <a:pt x="375" y="123"/>
                </a:lnTo>
                <a:lnTo>
                  <a:pt x="375" y="101"/>
                </a:lnTo>
                <a:lnTo>
                  <a:pt x="353" y="81"/>
                </a:lnTo>
                <a:lnTo>
                  <a:pt x="336" y="78"/>
                </a:lnTo>
                <a:lnTo>
                  <a:pt x="358" y="95"/>
                </a:lnTo>
                <a:lnTo>
                  <a:pt x="363" y="106"/>
                </a:lnTo>
                <a:lnTo>
                  <a:pt x="356" y="115"/>
                </a:lnTo>
                <a:lnTo>
                  <a:pt x="340" y="122"/>
                </a:lnTo>
                <a:lnTo>
                  <a:pt x="321" y="120"/>
                </a:lnTo>
                <a:lnTo>
                  <a:pt x="306" y="95"/>
                </a:lnTo>
                <a:lnTo>
                  <a:pt x="278" y="69"/>
                </a:lnTo>
                <a:lnTo>
                  <a:pt x="268" y="73"/>
                </a:lnTo>
                <a:lnTo>
                  <a:pt x="255" y="63"/>
                </a:lnTo>
                <a:lnTo>
                  <a:pt x="279" y="27"/>
                </a:lnTo>
                <a:lnTo>
                  <a:pt x="246" y="0"/>
                </a:lnTo>
                <a:lnTo>
                  <a:pt x="218" y="24"/>
                </a:lnTo>
                <a:lnTo>
                  <a:pt x="53" y="51"/>
                </a:lnTo>
                <a:lnTo>
                  <a:pt x="0" y="52"/>
                </a:lnTo>
                <a:lnTo>
                  <a:pt x="11" y="131"/>
                </a:lnTo>
                <a:lnTo>
                  <a:pt x="11" y="131"/>
                </a:lnTo>
                <a:lnTo>
                  <a:pt x="171" y="113"/>
                </a:lnTo>
                <a:lnTo>
                  <a:pt x="223" y="109"/>
                </a:lnTo>
                <a:lnTo>
                  <a:pt x="244" y="140"/>
                </a:lnTo>
                <a:lnTo>
                  <a:pt x="267" y="169"/>
                </a:lnTo>
                <a:lnTo>
                  <a:pt x="305" y="125"/>
                </a:lnTo>
                <a:lnTo>
                  <a:pt x="311" y="152"/>
                </a:lnTo>
                <a:lnTo>
                  <a:pt x="333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7246318" y="1812346"/>
            <a:ext cx="621634" cy="312023"/>
          </a:xfrm>
          <a:custGeom>
            <a:rect b="b" l="l" r="r" t="t"/>
            <a:pathLst>
              <a:path extrusionOk="0" h="215" w="415">
                <a:moveTo>
                  <a:pt x="415" y="165"/>
                </a:moveTo>
                <a:lnTo>
                  <a:pt x="381" y="134"/>
                </a:lnTo>
                <a:lnTo>
                  <a:pt x="344" y="82"/>
                </a:lnTo>
                <a:lnTo>
                  <a:pt x="317" y="47"/>
                </a:lnTo>
                <a:lnTo>
                  <a:pt x="312" y="0"/>
                </a:lnTo>
                <a:lnTo>
                  <a:pt x="196" y="31"/>
                </a:lnTo>
                <a:lnTo>
                  <a:pt x="196" y="31"/>
                </a:lnTo>
                <a:lnTo>
                  <a:pt x="1" y="70"/>
                </a:lnTo>
                <a:lnTo>
                  <a:pt x="1" y="70"/>
                </a:lnTo>
                <a:lnTo>
                  <a:pt x="0" y="125"/>
                </a:lnTo>
                <a:lnTo>
                  <a:pt x="25" y="138"/>
                </a:lnTo>
                <a:lnTo>
                  <a:pt x="90" y="79"/>
                </a:lnTo>
                <a:lnTo>
                  <a:pt x="131" y="82"/>
                </a:lnTo>
                <a:lnTo>
                  <a:pt x="123" y="105"/>
                </a:lnTo>
                <a:lnTo>
                  <a:pt x="163" y="107"/>
                </a:lnTo>
                <a:lnTo>
                  <a:pt x="217" y="149"/>
                </a:lnTo>
                <a:lnTo>
                  <a:pt x="290" y="170"/>
                </a:lnTo>
                <a:lnTo>
                  <a:pt x="322" y="172"/>
                </a:lnTo>
                <a:lnTo>
                  <a:pt x="338" y="196"/>
                </a:lnTo>
                <a:lnTo>
                  <a:pt x="369" y="211"/>
                </a:lnTo>
                <a:lnTo>
                  <a:pt x="415" y="215"/>
                </a:lnTo>
                <a:lnTo>
                  <a:pt x="415" y="165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7926371" y="481531"/>
            <a:ext cx="492813" cy="608082"/>
          </a:xfrm>
          <a:custGeom>
            <a:rect b="b" l="l" r="r" t="t"/>
            <a:pathLst>
              <a:path extrusionOk="0" h="419" w="329">
                <a:moveTo>
                  <a:pt x="322" y="200"/>
                </a:moveTo>
                <a:lnTo>
                  <a:pt x="329" y="177"/>
                </a:lnTo>
                <a:lnTo>
                  <a:pt x="270" y="132"/>
                </a:lnTo>
                <a:lnTo>
                  <a:pt x="229" y="132"/>
                </a:lnTo>
                <a:lnTo>
                  <a:pt x="229" y="79"/>
                </a:lnTo>
                <a:lnTo>
                  <a:pt x="229" y="27"/>
                </a:lnTo>
                <a:lnTo>
                  <a:pt x="163" y="6"/>
                </a:lnTo>
                <a:lnTo>
                  <a:pt x="66" y="0"/>
                </a:lnTo>
                <a:lnTo>
                  <a:pt x="58" y="64"/>
                </a:lnTo>
                <a:lnTo>
                  <a:pt x="66" y="164"/>
                </a:lnTo>
                <a:lnTo>
                  <a:pt x="56" y="203"/>
                </a:lnTo>
                <a:lnTo>
                  <a:pt x="55" y="240"/>
                </a:lnTo>
                <a:lnTo>
                  <a:pt x="0" y="282"/>
                </a:lnTo>
                <a:lnTo>
                  <a:pt x="59" y="347"/>
                </a:lnTo>
                <a:lnTo>
                  <a:pt x="115" y="419"/>
                </a:lnTo>
                <a:lnTo>
                  <a:pt x="148" y="385"/>
                </a:lnTo>
                <a:lnTo>
                  <a:pt x="178" y="325"/>
                </a:lnTo>
                <a:lnTo>
                  <a:pt x="232" y="295"/>
                </a:lnTo>
                <a:lnTo>
                  <a:pt x="279" y="251"/>
                </a:lnTo>
                <a:lnTo>
                  <a:pt x="322" y="20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5543192" y="3103977"/>
            <a:ext cx="789400" cy="532616"/>
          </a:xfrm>
          <a:custGeom>
            <a:rect b="b" l="l" r="r" t="t"/>
            <a:pathLst>
              <a:path extrusionOk="0" h="367" w="527">
                <a:moveTo>
                  <a:pt x="504" y="363"/>
                </a:moveTo>
                <a:lnTo>
                  <a:pt x="527" y="342"/>
                </a:lnTo>
                <a:lnTo>
                  <a:pt x="472" y="327"/>
                </a:lnTo>
                <a:lnTo>
                  <a:pt x="400" y="313"/>
                </a:lnTo>
                <a:lnTo>
                  <a:pt x="388" y="221"/>
                </a:lnTo>
                <a:lnTo>
                  <a:pt x="402" y="171"/>
                </a:lnTo>
                <a:lnTo>
                  <a:pt x="234" y="187"/>
                </a:lnTo>
                <a:lnTo>
                  <a:pt x="245" y="2"/>
                </a:lnTo>
                <a:lnTo>
                  <a:pt x="0" y="0"/>
                </a:lnTo>
                <a:lnTo>
                  <a:pt x="28" y="194"/>
                </a:lnTo>
                <a:lnTo>
                  <a:pt x="30" y="322"/>
                </a:lnTo>
                <a:lnTo>
                  <a:pt x="123" y="323"/>
                </a:lnTo>
                <a:lnTo>
                  <a:pt x="255" y="315"/>
                </a:lnTo>
                <a:lnTo>
                  <a:pt x="310" y="367"/>
                </a:lnTo>
                <a:lnTo>
                  <a:pt x="395" y="359"/>
                </a:lnTo>
                <a:lnTo>
                  <a:pt x="504" y="36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/>
          <p:nvPr/>
        </p:nvSpPr>
        <p:spPr>
          <a:xfrm>
            <a:off x="4481172" y="2167908"/>
            <a:ext cx="874781" cy="436832"/>
          </a:xfrm>
          <a:custGeom>
            <a:rect b="b" l="l" r="r" t="t"/>
            <a:pathLst>
              <a:path extrusionOk="0" h="301" w="584">
                <a:moveTo>
                  <a:pt x="553" y="0"/>
                </a:moveTo>
                <a:lnTo>
                  <a:pt x="508" y="1"/>
                </a:lnTo>
                <a:lnTo>
                  <a:pt x="9" y="5"/>
                </a:lnTo>
                <a:lnTo>
                  <a:pt x="0" y="287"/>
                </a:lnTo>
                <a:lnTo>
                  <a:pt x="584" y="301"/>
                </a:lnTo>
                <a:lnTo>
                  <a:pt x="583" y="73"/>
                </a:lnTo>
                <a:lnTo>
                  <a:pt x="527" y="46"/>
                </a:lnTo>
                <a:lnTo>
                  <a:pt x="553" y="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9"/>
          <p:cNvSpPr/>
          <p:nvPr/>
        </p:nvSpPr>
        <p:spPr>
          <a:xfrm>
            <a:off x="6055478" y="2141785"/>
            <a:ext cx="939191" cy="458601"/>
          </a:xfrm>
          <a:custGeom>
            <a:rect b="b" l="l" r="r" t="t"/>
            <a:pathLst>
              <a:path extrusionOk="0" h="316" w="627">
                <a:moveTo>
                  <a:pt x="103" y="157"/>
                </a:moveTo>
                <a:lnTo>
                  <a:pt x="137" y="142"/>
                </a:lnTo>
                <a:lnTo>
                  <a:pt x="177" y="155"/>
                </a:lnTo>
                <a:lnTo>
                  <a:pt x="200" y="159"/>
                </a:lnTo>
                <a:lnTo>
                  <a:pt x="228" y="120"/>
                </a:lnTo>
                <a:lnTo>
                  <a:pt x="294" y="122"/>
                </a:lnTo>
                <a:lnTo>
                  <a:pt x="323" y="54"/>
                </a:lnTo>
                <a:lnTo>
                  <a:pt x="387" y="0"/>
                </a:lnTo>
                <a:lnTo>
                  <a:pt x="435" y="30"/>
                </a:lnTo>
                <a:lnTo>
                  <a:pt x="435" y="30"/>
                </a:lnTo>
                <a:lnTo>
                  <a:pt x="519" y="12"/>
                </a:lnTo>
                <a:lnTo>
                  <a:pt x="554" y="34"/>
                </a:lnTo>
                <a:lnTo>
                  <a:pt x="554" y="34"/>
                </a:lnTo>
                <a:lnTo>
                  <a:pt x="598" y="95"/>
                </a:lnTo>
                <a:lnTo>
                  <a:pt x="598" y="95"/>
                </a:lnTo>
                <a:lnTo>
                  <a:pt x="627" y="101"/>
                </a:lnTo>
                <a:lnTo>
                  <a:pt x="491" y="208"/>
                </a:lnTo>
                <a:lnTo>
                  <a:pt x="491" y="208"/>
                </a:lnTo>
                <a:lnTo>
                  <a:pt x="104" y="267"/>
                </a:lnTo>
                <a:lnTo>
                  <a:pt x="14" y="316"/>
                </a:lnTo>
                <a:lnTo>
                  <a:pt x="13" y="290"/>
                </a:lnTo>
                <a:lnTo>
                  <a:pt x="0" y="267"/>
                </a:lnTo>
                <a:lnTo>
                  <a:pt x="55" y="249"/>
                </a:lnTo>
                <a:lnTo>
                  <a:pt x="103" y="15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/>
          <p:nvPr/>
        </p:nvSpPr>
        <p:spPr>
          <a:xfrm>
            <a:off x="5129768" y="1628035"/>
            <a:ext cx="742965" cy="433930"/>
          </a:xfrm>
          <a:custGeom>
            <a:rect b="b" l="l" r="r" t="t"/>
            <a:pathLst>
              <a:path extrusionOk="0" h="299" w="496">
                <a:moveTo>
                  <a:pt x="226" y="296"/>
                </a:moveTo>
                <a:lnTo>
                  <a:pt x="328" y="293"/>
                </a:lnTo>
                <a:lnTo>
                  <a:pt x="395" y="293"/>
                </a:lnTo>
                <a:lnTo>
                  <a:pt x="427" y="294"/>
                </a:lnTo>
                <a:lnTo>
                  <a:pt x="449" y="210"/>
                </a:lnTo>
                <a:lnTo>
                  <a:pt x="449" y="210"/>
                </a:lnTo>
                <a:lnTo>
                  <a:pt x="496" y="129"/>
                </a:lnTo>
                <a:lnTo>
                  <a:pt x="464" y="94"/>
                </a:lnTo>
                <a:lnTo>
                  <a:pt x="412" y="90"/>
                </a:lnTo>
                <a:lnTo>
                  <a:pt x="412" y="0"/>
                </a:lnTo>
                <a:lnTo>
                  <a:pt x="412" y="0"/>
                </a:lnTo>
                <a:lnTo>
                  <a:pt x="159" y="8"/>
                </a:lnTo>
                <a:lnTo>
                  <a:pt x="65" y="13"/>
                </a:lnTo>
                <a:lnTo>
                  <a:pt x="0" y="15"/>
                </a:lnTo>
                <a:lnTo>
                  <a:pt x="2" y="83"/>
                </a:lnTo>
                <a:lnTo>
                  <a:pt x="28" y="156"/>
                </a:lnTo>
                <a:lnTo>
                  <a:pt x="72" y="241"/>
                </a:lnTo>
                <a:lnTo>
                  <a:pt x="77" y="299"/>
                </a:lnTo>
                <a:lnTo>
                  <a:pt x="226" y="296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>
            <a:off x="6203772" y="1768808"/>
            <a:ext cx="431399" cy="603728"/>
          </a:xfrm>
          <a:custGeom>
            <a:rect b="b" l="l" r="r" t="t"/>
            <a:pathLst>
              <a:path extrusionOk="0" h="416" w="288">
                <a:moveTo>
                  <a:pt x="253" y="230"/>
                </a:moveTo>
                <a:lnTo>
                  <a:pt x="288" y="257"/>
                </a:lnTo>
                <a:lnTo>
                  <a:pt x="224" y="311"/>
                </a:lnTo>
                <a:lnTo>
                  <a:pt x="224" y="311"/>
                </a:lnTo>
                <a:lnTo>
                  <a:pt x="195" y="379"/>
                </a:lnTo>
                <a:lnTo>
                  <a:pt x="195" y="379"/>
                </a:lnTo>
                <a:lnTo>
                  <a:pt x="129" y="377"/>
                </a:lnTo>
                <a:lnTo>
                  <a:pt x="101" y="416"/>
                </a:lnTo>
                <a:lnTo>
                  <a:pt x="78" y="412"/>
                </a:lnTo>
                <a:lnTo>
                  <a:pt x="38" y="399"/>
                </a:lnTo>
                <a:lnTo>
                  <a:pt x="4" y="414"/>
                </a:lnTo>
                <a:lnTo>
                  <a:pt x="29" y="219"/>
                </a:lnTo>
                <a:lnTo>
                  <a:pt x="0" y="37"/>
                </a:lnTo>
                <a:lnTo>
                  <a:pt x="56" y="25"/>
                </a:lnTo>
                <a:lnTo>
                  <a:pt x="195" y="0"/>
                </a:lnTo>
                <a:lnTo>
                  <a:pt x="231" y="0"/>
                </a:lnTo>
                <a:lnTo>
                  <a:pt x="243" y="135"/>
                </a:lnTo>
                <a:lnTo>
                  <a:pt x="253" y="230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>
            <a:off x="5721444" y="1752844"/>
            <a:ext cx="525767" cy="776429"/>
          </a:xfrm>
          <a:custGeom>
            <a:rect b="b" l="l" r="r" t="t"/>
            <a:pathLst>
              <a:path extrusionOk="0" h="535" w="351">
                <a:moveTo>
                  <a:pt x="101" y="43"/>
                </a:moveTo>
                <a:lnTo>
                  <a:pt x="54" y="124"/>
                </a:lnTo>
                <a:lnTo>
                  <a:pt x="54" y="124"/>
                </a:lnTo>
                <a:lnTo>
                  <a:pt x="32" y="208"/>
                </a:lnTo>
                <a:lnTo>
                  <a:pt x="0" y="207"/>
                </a:lnTo>
                <a:lnTo>
                  <a:pt x="10" y="262"/>
                </a:lnTo>
                <a:lnTo>
                  <a:pt x="97" y="353"/>
                </a:lnTo>
                <a:lnTo>
                  <a:pt x="134" y="359"/>
                </a:lnTo>
                <a:lnTo>
                  <a:pt x="156" y="435"/>
                </a:lnTo>
                <a:lnTo>
                  <a:pt x="221" y="474"/>
                </a:lnTo>
                <a:lnTo>
                  <a:pt x="221" y="474"/>
                </a:lnTo>
                <a:lnTo>
                  <a:pt x="223" y="535"/>
                </a:lnTo>
                <a:lnTo>
                  <a:pt x="278" y="517"/>
                </a:lnTo>
                <a:lnTo>
                  <a:pt x="278" y="517"/>
                </a:lnTo>
                <a:lnTo>
                  <a:pt x="326" y="425"/>
                </a:lnTo>
                <a:lnTo>
                  <a:pt x="326" y="425"/>
                </a:lnTo>
                <a:lnTo>
                  <a:pt x="351" y="230"/>
                </a:lnTo>
                <a:lnTo>
                  <a:pt x="322" y="48"/>
                </a:lnTo>
                <a:lnTo>
                  <a:pt x="284" y="40"/>
                </a:lnTo>
                <a:lnTo>
                  <a:pt x="270" y="0"/>
                </a:lnTo>
                <a:lnTo>
                  <a:pt x="169" y="4"/>
                </a:lnTo>
                <a:lnTo>
                  <a:pt x="69" y="8"/>
                </a:lnTo>
                <a:lnTo>
                  <a:pt x="101" y="4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9"/>
          <p:cNvSpPr/>
          <p:nvPr/>
        </p:nvSpPr>
        <p:spPr>
          <a:xfrm>
            <a:off x="2733109" y="763078"/>
            <a:ext cx="736973" cy="1057976"/>
          </a:xfrm>
          <a:custGeom>
            <a:rect b="b" l="l" r="r" t="t"/>
            <a:pathLst>
              <a:path extrusionOk="0" h="729" w="492">
                <a:moveTo>
                  <a:pt x="264" y="213"/>
                </a:moveTo>
                <a:lnTo>
                  <a:pt x="265" y="257"/>
                </a:lnTo>
                <a:lnTo>
                  <a:pt x="281" y="372"/>
                </a:lnTo>
                <a:lnTo>
                  <a:pt x="316" y="392"/>
                </a:lnTo>
                <a:lnTo>
                  <a:pt x="347" y="443"/>
                </a:lnTo>
                <a:lnTo>
                  <a:pt x="492" y="446"/>
                </a:lnTo>
                <a:lnTo>
                  <a:pt x="457" y="729"/>
                </a:lnTo>
                <a:lnTo>
                  <a:pt x="235" y="714"/>
                </a:lnTo>
                <a:lnTo>
                  <a:pt x="0" y="659"/>
                </a:lnTo>
                <a:lnTo>
                  <a:pt x="69" y="295"/>
                </a:lnTo>
                <a:lnTo>
                  <a:pt x="0" y="659"/>
                </a:lnTo>
                <a:lnTo>
                  <a:pt x="69" y="295"/>
                </a:lnTo>
                <a:lnTo>
                  <a:pt x="141" y="0"/>
                </a:lnTo>
                <a:lnTo>
                  <a:pt x="200" y="21"/>
                </a:lnTo>
                <a:lnTo>
                  <a:pt x="195" y="150"/>
                </a:lnTo>
                <a:lnTo>
                  <a:pt x="264" y="21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/>
          <p:nvPr/>
        </p:nvSpPr>
        <p:spPr>
          <a:xfrm>
            <a:off x="4156125" y="4325947"/>
            <a:ext cx="838831" cy="563093"/>
          </a:xfrm>
          <a:custGeom>
            <a:rect b="b" l="l" r="r" t="t"/>
            <a:pathLst>
              <a:path extrusionOk="0" h="388" w="560">
                <a:moveTo>
                  <a:pt x="415" y="111"/>
                </a:moveTo>
                <a:lnTo>
                  <a:pt x="228" y="121"/>
                </a:lnTo>
                <a:lnTo>
                  <a:pt x="159" y="15"/>
                </a:lnTo>
                <a:lnTo>
                  <a:pt x="94" y="0"/>
                </a:lnTo>
                <a:lnTo>
                  <a:pt x="0" y="4"/>
                </a:lnTo>
                <a:lnTo>
                  <a:pt x="100" y="60"/>
                </a:lnTo>
                <a:lnTo>
                  <a:pt x="265" y="16"/>
                </a:lnTo>
                <a:lnTo>
                  <a:pt x="281" y="182"/>
                </a:lnTo>
                <a:lnTo>
                  <a:pt x="362" y="50"/>
                </a:lnTo>
                <a:lnTo>
                  <a:pt x="407" y="101"/>
                </a:lnTo>
                <a:lnTo>
                  <a:pt x="419" y="152"/>
                </a:lnTo>
                <a:lnTo>
                  <a:pt x="503" y="197"/>
                </a:lnTo>
                <a:lnTo>
                  <a:pt x="560" y="273"/>
                </a:lnTo>
                <a:lnTo>
                  <a:pt x="560" y="317"/>
                </a:lnTo>
                <a:lnTo>
                  <a:pt x="466" y="329"/>
                </a:lnTo>
                <a:lnTo>
                  <a:pt x="402" y="388"/>
                </a:lnTo>
                <a:lnTo>
                  <a:pt x="351" y="257"/>
                </a:lnTo>
                <a:lnTo>
                  <a:pt x="393" y="178"/>
                </a:lnTo>
                <a:lnTo>
                  <a:pt x="415" y="11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/>
          <p:nvPr/>
        </p:nvSpPr>
        <p:spPr>
          <a:xfrm>
            <a:off x="6648651" y="2726647"/>
            <a:ext cx="663575" cy="602277"/>
          </a:xfrm>
          <a:custGeom>
            <a:rect b="b" l="l" r="r" t="t"/>
            <a:pathLst>
              <a:path extrusionOk="0" h="415" w="443">
                <a:moveTo>
                  <a:pt x="34" y="124"/>
                </a:moveTo>
                <a:lnTo>
                  <a:pt x="74" y="251"/>
                </a:lnTo>
                <a:lnTo>
                  <a:pt x="75" y="409"/>
                </a:lnTo>
                <a:lnTo>
                  <a:pt x="443" y="415"/>
                </a:lnTo>
                <a:lnTo>
                  <a:pt x="434" y="215"/>
                </a:lnTo>
                <a:lnTo>
                  <a:pt x="206" y="0"/>
                </a:lnTo>
                <a:lnTo>
                  <a:pt x="50" y="14"/>
                </a:lnTo>
                <a:lnTo>
                  <a:pt x="0" y="17"/>
                </a:lnTo>
                <a:lnTo>
                  <a:pt x="34" y="12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6407487" y="3320216"/>
            <a:ext cx="1243267" cy="819968"/>
          </a:xfrm>
          <a:custGeom>
            <a:rect b="b" l="l" r="r" t="t"/>
            <a:pathLst>
              <a:path extrusionOk="0" h="565" w="830">
                <a:moveTo>
                  <a:pt x="512" y="138"/>
                </a:moveTo>
                <a:lnTo>
                  <a:pt x="503" y="289"/>
                </a:lnTo>
                <a:lnTo>
                  <a:pt x="571" y="352"/>
                </a:lnTo>
                <a:lnTo>
                  <a:pt x="652" y="487"/>
                </a:lnTo>
                <a:lnTo>
                  <a:pt x="766" y="565"/>
                </a:lnTo>
                <a:lnTo>
                  <a:pt x="830" y="452"/>
                </a:lnTo>
                <a:lnTo>
                  <a:pt x="826" y="332"/>
                </a:lnTo>
                <a:lnTo>
                  <a:pt x="720" y="220"/>
                </a:lnTo>
                <a:lnTo>
                  <a:pt x="635" y="78"/>
                </a:lnTo>
                <a:lnTo>
                  <a:pt x="604" y="6"/>
                </a:lnTo>
                <a:lnTo>
                  <a:pt x="236" y="0"/>
                </a:lnTo>
                <a:lnTo>
                  <a:pt x="0" y="0"/>
                </a:lnTo>
                <a:lnTo>
                  <a:pt x="40" y="73"/>
                </a:lnTo>
                <a:lnTo>
                  <a:pt x="210" y="66"/>
                </a:lnTo>
                <a:lnTo>
                  <a:pt x="240" y="76"/>
                </a:lnTo>
                <a:lnTo>
                  <a:pt x="363" y="59"/>
                </a:lnTo>
                <a:lnTo>
                  <a:pt x="448" y="76"/>
                </a:lnTo>
                <a:lnTo>
                  <a:pt x="512" y="138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7697190" y="1567082"/>
            <a:ext cx="190235" cy="370074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/>
          <p:nvPr/>
        </p:nvSpPr>
        <p:spPr>
          <a:xfrm>
            <a:off x="7697190" y="1567082"/>
            <a:ext cx="190235" cy="370074"/>
          </a:xfrm>
          <a:custGeom>
            <a:rect b="b" l="l" r="r" t="t"/>
            <a:pathLst>
              <a:path extrusionOk="0" h="255" w="127">
                <a:moveTo>
                  <a:pt x="16" y="216"/>
                </a:moveTo>
                <a:lnTo>
                  <a:pt x="74" y="214"/>
                </a:lnTo>
                <a:lnTo>
                  <a:pt x="74" y="255"/>
                </a:lnTo>
                <a:lnTo>
                  <a:pt x="87" y="255"/>
                </a:lnTo>
                <a:lnTo>
                  <a:pt x="116" y="162"/>
                </a:lnTo>
                <a:lnTo>
                  <a:pt x="127" y="112"/>
                </a:lnTo>
                <a:lnTo>
                  <a:pt x="101" y="95"/>
                </a:lnTo>
                <a:lnTo>
                  <a:pt x="105" y="40"/>
                </a:lnTo>
                <a:lnTo>
                  <a:pt x="65" y="20"/>
                </a:lnTo>
                <a:lnTo>
                  <a:pt x="65" y="20"/>
                </a:lnTo>
                <a:lnTo>
                  <a:pt x="50" y="18"/>
                </a:lnTo>
                <a:lnTo>
                  <a:pt x="0" y="0"/>
                </a:lnTo>
                <a:lnTo>
                  <a:pt x="30" y="126"/>
                </a:lnTo>
                <a:lnTo>
                  <a:pt x="11" y="169"/>
                </a:lnTo>
                <a:lnTo>
                  <a:pt x="16" y="216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9"/>
          <p:cNvSpPr/>
          <p:nvPr/>
        </p:nvSpPr>
        <p:spPr>
          <a:xfrm>
            <a:off x="7814027" y="1352294"/>
            <a:ext cx="266628" cy="222044"/>
          </a:xfrm>
          <a:custGeom>
            <a:rect b="b" l="l" r="r" t="t"/>
            <a:pathLst>
              <a:path extrusionOk="0" h="153" w="178">
                <a:moveTo>
                  <a:pt x="178" y="91"/>
                </a:moveTo>
                <a:lnTo>
                  <a:pt x="167" y="0"/>
                </a:lnTo>
                <a:lnTo>
                  <a:pt x="7" y="18"/>
                </a:lnTo>
                <a:lnTo>
                  <a:pt x="20" y="122"/>
                </a:lnTo>
                <a:lnTo>
                  <a:pt x="0" y="130"/>
                </a:lnTo>
                <a:lnTo>
                  <a:pt x="18" y="153"/>
                </a:lnTo>
                <a:lnTo>
                  <a:pt x="75" y="126"/>
                </a:lnTo>
                <a:lnTo>
                  <a:pt x="106" y="113"/>
                </a:lnTo>
                <a:lnTo>
                  <a:pt x="157" y="95"/>
                </a:lnTo>
                <a:lnTo>
                  <a:pt x="178" y="9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9"/>
          <p:cNvSpPr/>
          <p:nvPr/>
        </p:nvSpPr>
        <p:spPr>
          <a:xfrm>
            <a:off x="3582425" y="1990853"/>
            <a:ext cx="915225" cy="593569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9"/>
          <p:cNvSpPr/>
          <p:nvPr/>
        </p:nvSpPr>
        <p:spPr>
          <a:xfrm>
            <a:off x="3582425" y="1990853"/>
            <a:ext cx="915225" cy="593569"/>
          </a:xfrm>
          <a:custGeom>
            <a:rect b="b" l="l" r="r" t="t"/>
            <a:pathLst>
              <a:path extrusionOk="0" h="409" w="611">
                <a:moveTo>
                  <a:pt x="508" y="407"/>
                </a:moveTo>
                <a:lnTo>
                  <a:pt x="0" y="397"/>
                </a:lnTo>
                <a:lnTo>
                  <a:pt x="0" y="397"/>
                </a:lnTo>
                <a:lnTo>
                  <a:pt x="41" y="0"/>
                </a:lnTo>
                <a:lnTo>
                  <a:pt x="443" y="25"/>
                </a:lnTo>
                <a:lnTo>
                  <a:pt x="611" y="27"/>
                </a:lnTo>
                <a:lnTo>
                  <a:pt x="609" y="127"/>
                </a:lnTo>
                <a:lnTo>
                  <a:pt x="600" y="409"/>
                </a:lnTo>
                <a:lnTo>
                  <a:pt x="508" y="407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/>
          <p:nvPr/>
        </p:nvSpPr>
        <p:spPr>
          <a:xfrm>
            <a:off x="1790922" y="1549666"/>
            <a:ext cx="1066514" cy="1554310"/>
          </a:xfrm>
          <a:custGeom>
            <a:rect b="b" l="l" r="r" t="t"/>
            <a:pathLst>
              <a:path extrusionOk="0" h="1071" w="712">
                <a:moveTo>
                  <a:pt x="321" y="854"/>
                </a:moveTo>
                <a:lnTo>
                  <a:pt x="404" y="970"/>
                </a:lnTo>
                <a:lnTo>
                  <a:pt x="404" y="1028"/>
                </a:lnTo>
                <a:lnTo>
                  <a:pt x="641" y="1071"/>
                </a:lnTo>
                <a:lnTo>
                  <a:pt x="712" y="812"/>
                </a:lnTo>
                <a:lnTo>
                  <a:pt x="318" y="357"/>
                </a:lnTo>
                <a:lnTo>
                  <a:pt x="368" y="66"/>
                </a:lnTo>
                <a:lnTo>
                  <a:pt x="53" y="0"/>
                </a:lnTo>
                <a:lnTo>
                  <a:pt x="0" y="168"/>
                </a:lnTo>
                <a:lnTo>
                  <a:pt x="25" y="373"/>
                </a:lnTo>
                <a:lnTo>
                  <a:pt x="157" y="691"/>
                </a:lnTo>
                <a:lnTo>
                  <a:pt x="217" y="776"/>
                </a:lnTo>
                <a:lnTo>
                  <a:pt x="321" y="854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5355953" y="2593130"/>
            <a:ext cx="701023" cy="513750"/>
          </a:xfrm>
          <a:custGeom>
            <a:rect b="b" l="l" r="r" t="t"/>
            <a:pathLst>
              <a:path extrusionOk="0" h="354" w="468">
                <a:moveTo>
                  <a:pt x="468" y="33"/>
                </a:moveTo>
                <a:lnTo>
                  <a:pt x="406" y="43"/>
                </a:lnTo>
                <a:lnTo>
                  <a:pt x="423" y="0"/>
                </a:lnTo>
                <a:lnTo>
                  <a:pt x="0" y="8"/>
                </a:lnTo>
                <a:lnTo>
                  <a:pt x="10" y="147"/>
                </a:lnTo>
                <a:lnTo>
                  <a:pt x="13" y="283"/>
                </a:lnTo>
                <a:lnTo>
                  <a:pt x="125" y="352"/>
                </a:lnTo>
                <a:lnTo>
                  <a:pt x="370" y="354"/>
                </a:lnTo>
                <a:lnTo>
                  <a:pt x="419" y="146"/>
                </a:lnTo>
                <a:lnTo>
                  <a:pt x="468" y="33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9"/>
          <p:cNvSpPr/>
          <p:nvPr/>
        </p:nvSpPr>
        <p:spPr>
          <a:xfrm>
            <a:off x="2751084" y="2481382"/>
            <a:ext cx="832839" cy="837383"/>
          </a:xfrm>
          <a:custGeom>
            <a:rect b="b" l="l" r="r" t="t"/>
            <a:pathLst>
              <a:path extrusionOk="0" h="577" w="556">
                <a:moveTo>
                  <a:pt x="109" y="69"/>
                </a:moveTo>
                <a:lnTo>
                  <a:pt x="62" y="69"/>
                </a:lnTo>
                <a:lnTo>
                  <a:pt x="71" y="170"/>
                </a:lnTo>
                <a:lnTo>
                  <a:pt x="0" y="429"/>
                </a:lnTo>
                <a:lnTo>
                  <a:pt x="324" y="565"/>
                </a:lnTo>
                <a:lnTo>
                  <a:pt x="507" y="577"/>
                </a:lnTo>
                <a:lnTo>
                  <a:pt x="556" y="59"/>
                </a:lnTo>
                <a:lnTo>
                  <a:pt x="129" y="0"/>
                </a:lnTo>
                <a:lnTo>
                  <a:pt x="109" y="69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9"/>
          <p:cNvSpPr/>
          <p:nvPr/>
        </p:nvSpPr>
        <p:spPr>
          <a:xfrm>
            <a:off x="245077" y="3109782"/>
            <a:ext cx="2974854" cy="2018717"/>
          </a:xfrm>
          <a:custGeom>
            <a:rect b="b" l="l" r="r" t="t"/>
            <a:pathLst>
              <a:path extrusionOk="0" h="1391" w="1986">
                <a:moveTo>
                  <a:pt x="789" y="331"/>
                </a:moveTo>
                <a:lnTo>
                  <a:pt x="926" y="426"/>
                </a:lnTo>
                <a:lnTo>
                  <a:pt x="933" y="483"/>
                </a:lnTo>
                <a:lnTo>
                  <a:pt x="705" y="491"/>
                </a:lnTo>
                <a:lnTo>
                  <a:pt x="639" y="650"/>
                </a:lnTo>
                <a:lnTo>
                  <a:pt x="733" y="697"/>
                </a:lnTo>
                <a:lnTo>
                  <a:pt x="706" y="826"/>
                </a:lnTo>
                <a:lnTo>
                  <a:pt x="825" y="869"/>
                </a:lnTo>
                <a:lnTo>
                  <a:pt x="903" y="860"/>
                </a:lnTo>
                <a:lnTo>
                  <a:pt x="892" y="925"/>
                </a:lnTo>
                <a:lnTo>
                  <a:pt x="832" y="986"/>
                </a:lnTo>
                <a:lnTo>
                  <a:pt x="688" y="1020"/>
                </a:lnTo>
                <a:lnTo>
                  <a:pt x="550" y="1034"/>
                </a:lnTo>
                <a:lnTo>
                  <a:pt x="431" y="1040"/>
                </a:lnTo>
                <a:lnTo>
                  <a:pt x="258" y="1059"/>
                </a:lnTo>
                <a:lnTo>
                  <a:pt x="131" y="950"/>
                </a:lnTo>
                <a:lnTo>
                  <a:pt x="69" y="800"/>
                </a:lnTo>
                <a:lnTo>
                  <a:pt x="0" y="807"/>
                </a:lnTo>
                <a:lnTo>
                  <a:pt x="173" y="939"/>
                </a:lnTo>
                <a:lnTo>
                  <a:pt x="330" y="1075"/>
                </a:lnTo>
                <a:lnTo>
                  <a:pt x="623" y="1073"/>
                </a:lnTo>
                <a:lnTo>
                  <a:pt x="755" y="1066"/>
                </a:lnTo>
                <a:lnTo>
                  <a:pt x="936" y="1046"/>
                </a:lnTo>
                <a:lnTo>
                  <a:pt x="995" y="927"/>
                </a:lnTo>
                <a:lnTo>
                  <a:pt x="1100" y="811"/>
                </a:lnTo>
                <a:lnTo>
                  <a:pt x="1198" y="741"/>
                </a:lnTo>
                <a:lnTo>
                  <a:pt x="1204" y="790"/>
                </a:lnTo>
                <a:lnTo>
                  <a:pt x="1160" y="840"/>
                </a:lnTo>
                <a:lnTo>
                  <a:pt x="1116" y="891"/>
                </a:lnTo>
                <a:lnTo>
                  <a:pt x="1122" y="968"/>
                </a:lnTo>
                <a:lnTo>
                  <a:pt x="1086" y="1128"/>
                </a:lnTo>
                <a:lnTo>
                  <a:pt x="990" y="1094"/>
                </a:lnTo>
                <a:lnTo>
                  <a:pt x="1153" y="967"/>
                </a:lnTo>
                <a:lnTo>
                  <a:pt x="1196" y="898"/>
                </a:lnTo>
                <a:lnTo>
                  <a:pt x="1266" y="891"/>
                </a:lnTo>
                <a:lnTo>
                  <a:pt x="1349" y="822"/>
                </a:lnTo>
                <a:lnTo>
                  <a:pt x="1401" y="856"/>
                </a:lnTo>
                <a:lnTo>
                  <a:pt x="1505" y="919"/>
                </a:lnTo>
                <a:lnTo>
                  <a:pt x="1624" y="855"/>
                </a:lnTo>
                <a:lnTo>
                  <a:pt x="1677" y="927"/>
                </a:lnTo>
                <a:lnTo>
                  <a:pt x="1709" y="970"/>
                </a:lnTo>
                <a:lnTo>
                  <a:pt x="1784" y="1121"/>
                </a:lnTo>
                <a:lnTo>
                  <a:pt x="1874" y="1198"/>
                </a:lnTo>
                <a:lnTo>
                  <a:pt x="1972" y="1327"/>
                </a:lnTo>
                <a:lnTo>
                  <a:pt x="1955" y="1391"/>
                </a:lnTo>
                <a:lnTo>
                  <a:pt x="1913" y="1128"/>
                </a:lnTo>
                <a:lnTo>
                  <a:pt x="1986" y="1124"/>
                </a:lnTo>
                <a:lnTo>
                  <a:pt x="1864" y="989"/>
                </a:lnTo>
                <a:lnTo>
                  <a:pt x="1775" y="838"/>
                </a:lnTo>
                <a:lnTo>
                  <a:pt x="1524" y="759"/>
                </a:lnTo>
                <a:lnTo>
                  <a:pt x="1600" y="209"/>
                </a:lnTo>
                <a:lnTo>
                  <a:pt x="1416" y="131"/>
                </a:lnTo>
                <a:lnTo>
                  <a:pt x="1321" y="0"/>
                </a:lnTo>
                <a:lnTo>
                  <a:pt x="1058" y="29"/>
                </a:lnTo>
                <a:lnTo>
                  <a:pt x="931" y="59"/>
                </a:lnTo>
                <a:lnTo>
                  <a:pt x="949" y="197"/>
                </a:lnTo>
                <a:lnTo>
                  <a:pt x="1031" y="278"/>
                </a:lnTo>
                <a:lnTo>
                  <a:pt x="1015" y="333"/>
                </a:lnTo>
                <a:lnTo>
                  <a:pt x="961" y="291"/>
                </a:lnTo>
                <a:lnTo>
                  <a:pt x="954" y="242"/>
                </a:lnTo>
                <a:lnTo>
                  <a:pt x="804" y="258"/>
                </a:lnTo>
                <a:lnTo>
                  <a:pt x="789" y="331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6266684" y="2751318"/>
            <a:ext cx="494311" cy="674841"/>
          </a:xfrm>
          <a:custGeom>
            <a:rect b="b" l="l" r="r" t="t"/>
            <a:pathLst>
              <a:path extrusionOk="0" h="465" w="330">
                <a:moveTo>
                  <a:pt x="289" y="107"/>
                </a:moveTo>
                <a:lnTo>
                  <a:pt x="255" y="0"/>
                </a:lnTo>
                <a:lnTo>
                  <a:pt x="0" y="24"/>
                </a:lnTo>
                <a:lnTo>
                  <a:pt x="6" y="463"/>
                </a:lnTo>
                <a:lnTo>
                  <a:pt x="134" y="465"/>
                </a:lnTo>
                <a:lnTo>
                  <a:pt x="94" y="392"/>
                </a:lnTo>
                <a:lnTo>
                  <a:pt x="330" y="392"/>
                </a:lnTo>
                <a:lnTo>
                  <a:pt x="329" y="234"/>
                </a:lnTo>
                <a:lnTo>
                  <a:pt x="289" y="107"/>
                </a:lnTo>
                <a:close/>
              </a:path>
            </a:pathLst>
          </a:custGeom>
          <a:solidFill>
            <a:srgbClr val="999999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567128" y="2391403"/>
            <a:ext cx="620136" cy="679194"/>
          </a:xfrm>
          <a:custGeom>
            <a:rect b="b" l="l" r="r" t="t"/>
            <a:pathLst>
              <a:path extrusionOk="0" h="699" w="603">
                <a:moveTo>
                  <a:pt x="129" y="0"/>
                </a:moveTo>
                <a:cubicBezTo>
                  <a:pt x="76" y="117"/>
                  <a:pt x="0" y="354"/>
                  <a:pt x="0" y="354"/>
                </a:cubicBezTo>
                <a:cubicBezTo>
                  <a:pt x="125" y="314"/>
                  <a:pt x="125" y="314"/>
                  <a:pt x="125" y="314"/>
                </a:cubicBezTo>
                <a:cubicBezTo>
                  <a:pt x="197" y="564"/>
                  <a:pt x="197" y="564"/>
                  <a:pt x="197" y="564"/>
                </a:cubicBezTo>
                <a:cubicBezTo>
                  <a:pt x="306" y="699"/>
                  <a:pt x="306" y="699"/>
                  <a:pt x="306" y="699"/>
                </a:cubicBezTo>
                <a:cubicBezTo>
                  <a:pt x="603" y="537"/>
                  <a:pt x="603" y="537"/>
                  <a:pt x="603" y="537"/>
                </a:cubicBezTo>
                <a:cubicBezTo>
                  <a:pt x="455" y="417"/>
                  <a:pt x="455" y="417"/>
                  <a:pt x="455" y="417"/>
                </a:cubicBezTo>
                <a:cubicBezTo>
                  <a:pt x="366" y="233"/>
                  <a:pt x="366" y="233"/>
                  <a:pt x="366" y="233"/>
                </a:cubicBezTo>
                <a:cubicBezTo>
                  <a:pt x="467" y="175"/>
                  <a:pt x="467" y="175"/>
                  <a:pt x="467" y="175"/>
                </a:cubicBezTo>
                <a:lnTo>
                  <a:pt x="129" y="0"/>
                </a:lnTo>
                <a:close/>
              </a:path>
            </a:pathLst>
          </a:custGeom>
          <a:solidFill>
            <a:srgbClr val="D6D2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9"/>
          <p:cNvSpPr/>
          <p:nvPr/>
        </p:nvSpPr>
        <p:spPr>
          <a:xfrm>
            <a:off x="3609388" y="4331752"/>
            <a:ext cx="727986" cy="597923"/>
          </a:xfrm>
          <a:custGeom>
            <a:rect b="b" l="l" r="r" t="t"/>
            <a:pathLst>
              <a:path extrusionOk="0" h="615" w="707">
                <a:moveTo>
                  <a:pt x="0" y="615"/>
                </a:moveTo>
                <a:cubicBezTo>
                  <a:pt x="16" y="489"/>
                  <a:pt x="76" y="240"/>
                  <a:pt x="76" y="240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363" y="96"/>
                  <a:pt x="363" y="96"/>
                  <a:pt x="363" y="96"/>
                </a:cubicBezTo>
                <a:cubicBezTo>
                  <a:pt x="531" y="0"/>
                  <a:pt x="531" y="0"/>
                  <a:pt x="531" y="0"/>
                </a:cubicBezTo>
                <a:cubicBezTo>
                  <a:pt x="707" y="240"/>
                  <a:pt x="707" y="240"/>
                  <a:pt x="707" y="240"/>
                </a:cubicBezTo>
                <a:cubicBezTo>
                  <a:pt x="511" y="312"/>
                  <a:pt x="511" y="312"/>
                  <a:pt x="511" y="312"/>
                </a:cubicBezTo>
                <a:cubicBezTo>
                  <a:pt x="334" y="462"/>
                  <a:pt x="334" y="462"/>
                  <a:pt x="334" y="462"/>
                </a:cubicBezTo>
                <a:cubicBezTo>
                  <a:pt x="392" y="547"/>
                  <a:pt x="392" y="547"/>
                  <a:pt x="392" y="547"/>
                </a:cubicBezTo>
                <a:lnTo>
                  <a:pt x="0" y="615"/>
                </a:lnTo>
                <a:close/>
              </a:path>
            </a:pathLst>
          </a:custGeom>
          <a:solidFill>
            <a:srgbClr val="D6D2A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"/>
          <p:cNvSpPr/>
          <p:nvPr/>
        </p:nvSpPr>
        <p:spPr>
          <a:xfrm>
            <a:off x="4287825" y="1546225"/>
            <a:ext cx="3375701" cy="3078324"/>
          </a:xfrm>
          <a:custGeom>
            <a:rect b="b" l="l" r="r" t="t"/>
            <a:pathLst>
              <a:path extrusionOk="0" h="1017" w="1159">
                <a:moveTo>
                  <a:pt x="504" y="641"/>
                </a:moveTo>
                <a:lnTo>
                  <a:pt x="551" y="769"/>
                </a:lnTo>
                <a:lnTo>
                  <a:pt x="622" y="816"/>
                </a:lnTo>
                <a:lnTo>
                  <a:pt x="657" y="931"/>
                </a:lnTo>
                <a:lnTo>
                  <a:pt x="853" y="1017"/>
                </a:lnTo>
                <a:lnTo>
                  <a:pt x="793" y="881"/>
                </a:lnTo>
                <a:lnTo>
                  <a:pt x="912" y="784"/>
                </a:lnTo>
                <a:lnTo>
                  <a:pt x="1035" y="712"/>
                </a:lnTo>
                <a:lnTo>
                  <a:pt x="1086" y="610"/>
                </a:lnTo>
                <a:lnTo>
                  <a:pt x="1159" y="625"/>
                </a:lnTo>
                <a:lnTo>
                  <a:pt x="1157" y="497"/>
                </a:lnTo>
                <a:lnTo>
                  <a:pt x="1157" y="497"/>
                </a:lnTo>
                <a:lnTo>
                  <a:pt x="1129" y="303"/>
                </a:lnTo>
                <a:lnTo>
                  <a:pt x="1017" y="234"/>
                </a:lnTo>
                <a:lnTo>
                  <a:pt x="831" y="256"/>
                </a:lnTo>
                <a:lnTo>
                  <a:pt x="600" y="183"/>
                </a:lnTo>
                <a:lnTo>
                  <a:pt x="600" y="183"/>
                </a:lnTo>
                <a:lnTo>
                  <a:pt x="600" y="8"/>
                </a:lnTo>
                <a:lnTo>
                  <a:pt x="330" y="0"/>
                </a:lnTo>
                <a:lnTo>
                  <a:pt x="330" y="431"/>
                </a:lnTo>
                <a:lnTo>
                  <a:pt x="0" y="445"/>
                </a:lnTo>
                <a:lnTo>
                  <a:pt x="163" y="586"/>
                </a:lnTo>
                <a:lnTo>
                  <a:pt x="155" y="633"/>
                </a:lnTo>
                <a:lnTo>
                  <a:pt x="312" y="712"/>
                </a:lnTo>
                <a:lnTo>
                  <a:pt x="363" y="633"/>
                </a:lnTo>
                <a:lnTo>
                  <a:pt x="504" y="641"/>
                </a:lnTo>
                <a:close/>
              </a:path>
            </a:pathLst>
          </a:custGeom>
          <a:solidFill>
            <a:srgbClr val="CC4125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0"/>
          <p:cNvSpPr txBox="1"/>
          <p:nvPr/>
        </p:nvSpPr>
        <p:spPr>
          <a:xfrm>
            <a:off x="4135525" y="257050"/>
            <a:ext cx="5087100" cy="8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about </a:t>
            </a:r>
            <a:r>
              <a:rPr lang="en" sz="47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Texas</a:t>
            </a:r>
            <a:endParaRPr sz="47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1"/>
          <p:cNvSpPr txBox="1"/>
          <p:nvPr/>
        </p:nvSpPr>
        <p:spPr>
          <a:xfrm>
            <a:off x="4135525" y="472550"/>
            <a:ext cx="50871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about your favorite state</a:t>
            </a:r>
            <a:endParaRPr sz="33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358375" y="1079000"/>
            <a:ext cx="4437300" cy="3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A61C00"/>
                </a:solidFill>
                <a:latin typeface="Bree Serif"/>
                <a:ea typeface="Bree Serif"/>
                <a:cs typeface="Bree Serif"/>
                <a:sym typeface="Bree Serif"/>
              </a:rPr>
              <a:t>Now, you write your own fun fact about a state! How about the one you live in or the one you visited most recently? (You can edit this text here and above!)</a:t>
            </a:r>
            <a:endParaRPr sz="2600">
              <a:solidFill>
                <a:srgbClr val="A61C00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5030875" y="1379275"/>
            <a:ext cx="3529116" cy="2853360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</a:rPr>
              <a:t>You can copy a state from that slide you saw earlier, and paste it right here, OK?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